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8"/>
  </p:notesMasterIdLst>
  <p:sldIdLst>
    <p:sldId id="444" r:id="rId5"/>
    <p:sldId id="471" r:id="rId6"/>
    <p:sldId id="472" r:id="rId7"/>
    <p:sldId id="473" r:id="rId8"/>
    <p:sldId id="474" r:id="rId9"/>
    <p:sldId id="436" r:id="rId10"/>
    <p:sldId id="493" r:id="rId11"/>
    <p:sldId id="494" r:id="rId12"/>
    <p:sldId id="496" r:id="rId13"/>
    <p:sldId id="495" r:id="rId14"/>
    <p:sldId id="497" r:id="rId15"/>
    <p:sldId id="499" r:id="rId16"/>
    <p:sldId id="500" r:id="rId17"/>
    <p:sldId id="501" r:id="rId18"/>
    <p:sldId id="463" r:id="rId19"/>
    <p:sldId id="498" r:id="rId20"/>
    <p:sldId id="504" r:id="rId21"/>
    <p:sldId id="264" r:id="rId22"/>
    <p:sldId id="502" r:id="rId23"/>
    <p:sldId id="523" r:id="rId24"/>
    <p:sldId id="524" r:id="rId25"/>
    <p:sldId id="503" r:id="rId26"/>
    <p:sldId id="448" r:id="rId27"/>
    <p:sldId id="464" r:id="rId28"/>
    <p:sldId id="462" r:id="rId29"/>
    <p:sldId id="525" r:id="rId30"/>
    <p:sldId id="461" r:id="rId31"/>
    <p:sldId id="488" r:id="rId32"/>
    <p:sldId id="489" r:id="rId33"/>
    <p:sldId id="492" r:id="rId34"/>
    <p:sldId id="491" r:id="rId35"/>
    <p:sldId id="510" r:id="rId36"/>
    <p:sldId id="505" r:id="rId37"/>
    <p:sldId id="454" r:id="rId38"/>
    <p:sldId id="506" r:id="rId39"/>
    <p:sldId id="513" r:id="rId40"/>
    <p:sldId id="514" r:id="rId41"/>
    <p:sldId id="475" r:id="rId42"/>
    <p:sldId id="509" r:id="rId43"/>
    <p:sldId id="507" r:id="rId44"/>
    <p:sldId id="515" r:id="rId45"/>
    <p:sldId id="516" r:id="rId46"/>
    <p:sldId id="511" r:id="rId47"/>
    <p:sldId id="512" r:id="rId48"/>
    <p:sldId id="519" r:id="rId49"/>
    <p:sldId id="508" r:id="rId50"/>
    <p:sldId id="517" r:id="rId51"/>
    <p:sldId id="518" r:id="rId52"/>
    <p:sldId id="467" r:id="rId53"/>
    <p:sldId id="455" r:id="rId54"/>
    <p:sldId id="520" r:id="rId55"/>
    <p:sldId id="521" r:id="rId56"/>
    <p:sldId id="52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0BA873-1253-4BFA-897C-9DF223C470FB}">
          <p14:sldIdLst>
            <p14:sldId id="444"/>
            <p14:sldId id="471"/>
            <p14:sldId id="472"/>
            <p14:sldId id="473"/>
            <p14:sldId id="474"/>
            <p14:sldId id="436"/>
            <p14:sldId id="493"/>
            <p14:sldId id="494"/>
            <p14:sldId id="496"/>
            <p14:sldId id="495"/>
            <p14:sldId id="497"/>
            <p14:sldId id="499"/>
            <p14:sldId id="500"/>
            <p14:sldId id="501"/>
            <p14:sldId id="463"/>
            <p14:sldId id="498"/>
            <p14:sldId id="504"/>
            <p14:sldId id="264"/>
            <p14:sldId id="502"/>
            <p14:sldId id="523"/>
            <p14:sldId id="524"/>
            <p14:sldId id="503"/>
            <p14:sldId id="448"/>
            <p14:sldId id="464"/>
            <p14:sldId id="462"/>
            <p14:sldId id="525"/>
            <p14:sldId id="461"/>
            <p14:sldId id="488"/>
            <p14:sldId id="489"/>
            <p14:sldId id="492"/>
            <p14:sldId id="491"/>
            <p14:sldId id="510"/>
            <p14:sldId id="505"/>
            <p14:sldId id="454"/>
            <p14:sldId id="506"/>
            <p14:sldId id="513"/>
            <p14:sldId id="514"/>
            <p14:sldId id="475"/>
            <p14:sldId id="509"/>
            <p14:sldId id="507"/>
            <p14:sldId id="515"/>
            <p14:sldId id="516"/>
            <p14:sldId id="511"/>
            <p14:sldId id="512"/>
            <p14:sldId id="519"/>
            <p14:sldId id="508"/>
            <p14:sldId id="517"/>
            <p14:sldId id="518"/>
            <p14:sldId id="467"/>
            <p14:sldId id="455"/>
            <p14:sldId id="520"/>
            <p14:sldId id="521"/>
            <p14:sldId id="522"/>
          </p14:sldIdLst>
        </p14:section>
        <p14:section name="Untitled Section" id="{7A14DB38-AB5B-4DB2-ADB2-23CB951F26F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9B6352-75A0-4D6B-B2D8-B839FD24F8EB}" v="83" dt="2022-03-03T17:00:46.1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82" d="100"/>
          <a:sy n="82" d="100"/>
        </p:scale>
        <p:origin x="720" y="7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genia Appelhans" userId="2d97bc27457f462f" providerId="LiveId" clId="{0A9B6352-75A0-4D6B-B2D8-B839FD24F8EB}"/>
    <pc:docChg chg="undo custSel addSld delSld modSld sldOrd modSection">
      <pc:chgData name="Eugenia Appelhans" userId="2d97bc27457f462f" providerId="LiveId" clId="{0A9B6352-75A0-4D6B-B2D8-B839FD24F8EB}" dt="2022-03-16T20:21:54.483" v="2687" actId="20577"/>
      <pc:docMkLst>
        <pc:docMk/>
      </pc:docMkLst>
      <pc:sldChg chg="modSp mod">
        <pc:chgData name="Eugenia Appelhans" userId="2d97bc27457f462f" providerId="LiveId" clId="{0A9B6352-75A0-4D6B-B2D8-B839FD24F8EB}" dt="2022-03-03T18:37:10.183" v="2650" actId="20577"/>
        <pc:sldMkLst>
          <pc:docMk/>
          <pc:sldMk cId="42028081" sldId="264"/>
        </pc:sldMkLst>
        <pc:spChg chg="mod">
          <ac:chgData name="Eugenia Appelhans" userId="2d97bc27457f462f" providerId="LiveId" clId="{0A9B6352-75A0-4D6B-B2D8-B839FD24F8EB}" dt="2022-03-03T18:37:10.183" v="2650" actId="20577"/>
          <ac:spMkLst>
            <pc:docMk/>
            <pc:sldMk cId="42028081" sldId="264"/>
            <ac:spMk id="3" creationId="{C8722DDC-8EEE-4A06-8DFE-B44871EAA2CF}"/>
          </ac:spMkLst>
        </pc:spChg>
      </pc:sldChg>
      <pc:sldChg chg="delSp modSp add mod ord setBg delDesignElem">
        <pc:chgData name="Eugenia Appelhans" userId="2d97bc27457f462f" providerId="LiveId" clId="{0A9B6352-75A0-4D6B-B2D8-B839FD24F8EB}" dt="2022-03-03T16:13:28.184" v="1253"/>
        <pc:sldMkLst>
          <pc:docMk/>
          <pc:sldMk cId="3844804464" sldId="436"/>
        </pc:sldMkLst>
        <pc:spChg chg="mod">
          <ac:chgData name="Eugenia Appelhans" userId="2d97bc27457f462f" providerId="LiveId" clId="{0A9B6352-75A0-4D6B-B2D8-B839FD24F8EB}" dt="2022-03-03T15:52:25.011" v="525" actId="14100"/>
          <ac:spMkLst>
            <pc:docMk/>
            <pc:sldMk cId="3844804464" sldId="436"/>
            <ac:spMk id="2" creationId="{C04C2169-0D85-4B47-94F6-897B1515DDE0}"/>
          </ac:spMkLst>
        </pc:spChg>
        <pc:spChg chg="del">
          <ac:chgData name="Eugenia Appelhans" userId="2d97bc27457f462f" providerId="LiveId" clId="{0A9B6352-75A0-4D6B-B2D8-B839FD24F8EB}" dt="2022-03-03T15:52:01.280" v="508"/>
          <ac:spMkLst>
            <pc:docMk/>
            <pc:sldMk cId="3844804464" sldId="436"/>
            <ac:spMk id="10" creationId="{1E94681D-2A4C-4A8D-B9B5-31D440D0328D}"/>
          </ac:spMkLst>
        </pc:spChg>
        <pc:spChg chg="del">
          <ac:chgData name="Eugenia Appelhans" userId="2d97bc27457f462f" providerId="LiveId" clId="{0A9B6352-75A0-4D6B-B2D8-B839FD24F8EB}" dt="2022-03-03T15:52:01.280" v="508"/>
          <ac:spMkLst>
            <pc:docMk/>
            <pc:sldMk cId="3844804464" sldId="436"/>
            <ac:spMk id="12" creationId="{239EC50A-248F-46D1-97CD-65A2766F758B}"/>
          </ac:spMkLst>
        </pc:spChg>
        <pc:spChg chg="del">
          <ac:chgData name="Eugenia Appelhans" userId="2d97bc27457f462f" providerId="LiveId" clId="{0A9B6352-75A0-4D6B-B2D8-B839FD24F8EB}" dt="2022-03-03T15:52:01.280" v="508"/>
          <ac:spMkLst>
            <pc:docMk/>
            <pc:sldMk cId="3844804464" sldId="436"/>
            <ac:spMk id="14" creationId="{B4C843F0-96F8-4DFC-93E8-E3533F223874}"/>
          </ac:spMkLst>
        </pc:spChg>
      </pc:sldChg>
      <pc:sldChg chg="modSp mod ord">
        <pc:chgData name="Eugenia Appelhans" userId="2d97bc27457f462f" providerId="LiveId" clId="{0A9B6352-75A0-4D6B-B2D8-B839FD24F8EB}" dt="2022-03-03T18:36:53.471" v="2647" actId="20577"/>
        <pc:sldMkLst>
          <pc:docMk/>
          <pc:sldMk cId="2693720977" sldId="444"/>
        </pc:sldMkLst>
        <pc:spChg chg="mod">
          <ac:chgData name="Eugenia Appelhans" userId="2d97bc27457f462f" providerId="LiveId" clId="{0A9B6352-75A0-4D6B-B2D8-B839FD24F8EB}" dt="2022-03-03T18:36:53.471" v="2647" actId="20577"/>
          <ac:spMkLst>
            <pc:docMk/>
            <pc:sldMk cId="2693720977" sldId="444"/>
            <ac:spMk id="3" creationId="{C8722DDC-8EEE-4A06-8DFE-B44871EAA2CF}"/>
          </ac:spMkLst>
        </pc:spChg>
      </pc:sldChg>
      <pc:sldChg chg="addSp delSp modSp mod ord">
        <pc:chgData name="Eugenia Appelhans" userId="2d97bc27457f462f" providerId="LiveId" clId="{0A9B6352-75A0-4D6B-B2D8-B839FD24F8EB}" dt="2022-02-28T21:16:04.866" v="361" actId="6549"/>
        <pc:sldMkLst>
          <pc:docMk/>
          <pc:sldMk cId="1810251632" sldId="448"/>
        </pc:sldMkLst>
        <pc:spChg chg="mod">
          <ac:chgData name="Eugenia Appelhans" userId="2d97bc27457f462f" providerId="LiveId" clId="{0A9B6352-75A0-4D6B-B2D8-B839FD24F8EB}" dt="2022-02-28T21:16:04.866" v="361" actId="6549"/>
          <ac:spMkLst>
            <pc:docMk/>
            <pc:sldMk cId="1810251632" sldId="448"/>
            <ac:spMk id="3" creationId="{6A2CF4CE-9CA8-43FC-879C-3E084C2EB884}"/>
          </ac:spMkLst>
        </pc:spChg>
        <pc:spChg chg="add del">
          <ac:chgData name="Eugenia Appelhans" userId="2d97bc27457f462f" providerId="LiveId" clId="{0A9B6352-75A0-4D6B-B2D8-B839FD24F8EB}" dt="2022-02-28T20:53:47.339" v="67" actId="22"/>
          <ac:spMkLst>
            <pc:docMk/>
            <pc:sldMk cId="1810251632" sldId="448"/>
            <ac:spMk id="8" creationId="{941D2682-2C2D-4923-9CA7-48DE0F386F1D}"/>
          </ac:spMkLst>
        </pc:spChg>
        <pc:picChg chg="mod">
          <ac:chgData name="Eugenia Appelhans" userId="2d97bc27457f462f" providerId="LiveId" clId="{0A9B6352-75A0-4D6B-B2D8-B839FD24F8EB}" dt="2022-02-28T20:53:36.142" v="51" actId="14826"/>
          <ac:picMkLst>
            <pc:docMk/>
            <pc:sldMk cId="1810251632" sldId="448"/>
            <ac:picMk id="5" creationId="{92A0E23D-A3A4-47DA-BC99-547484BBF5BB}"/>
          </ac:picMkLst>
        </pc:picChg>
      </pc:sldChg>
      <pc:sldChg chg="del">
        <pc:chgData name="Eugenia Appelhans" userId="2d97bc27457f462f" providerId="LiveId" clId="{0A9B6352-75A0-4D6B-B2D8-B839FD24F8EB}" dt="2022-03-03T16:49:17.889" v="1822" actId="47"/>
        <pc:sldMkLst>
          <pc:docMk/>
          <pc:sldMk cId="2314147896" sldId="449"/>
        </pc:sldMkLst>
      </pc:sldChg>
      <pc:sldChg chg="modSp mod ord">
        <pc:chgData name="Eugenia Appelhans" userId="2d97bc27457f462f" providerId="LiveId" clId="{0A9B6352-75A0-4D6B-B2D8-B839FD24F8EB}" dt="2022-03-03T17:05:14.733" v="1978"/>
        <pc:sldMkLst>
          <pc:docMk/>
          <pc:sldMk cId="3373766814" sldId="454"/>
        </pc:sldMkLst>
        <pc:spChg chg="mod">
          <ac:chgData name="Eugenia Appelhans" userId="2d97bc27457f462f" providerId="LiveId" clId="{0A9B6352-75A0-4D6B-B2D8-B839FD24F8EB}" dt="2022-03-03T16:05:34.879" v="612" actId="20577"/>
          <ac:spMkLst>
            <pc:docMk/>
            <pc:sldMk cId="3373766814" sldId="454"/>
            <ac:spMk id="3" creationId="{C8722DDC-8EEE-4A06-8DFE-B44871EAA2CF}"/>
          </ac:spMkLst>
        </pc:spChg>
      </pc:sldChg>
      <pc:sldChg chg="modSp mod">
        <pc:chgData name="Eugenia Appelhans" userId="2d97bc27457f462f" providerId="LiveId" clId="{0A9B6352-75A0-4D6B-B2D8-B839FD24F8EB}" dt="2022-03-03T17:14:10.323" v="2160" actId="20577"/>
        <pc:sldMkLst>
          <pc:docMk/>
          <pc:sldMk cId="689619913" sldId="455"/>
        </pc:sldMkLst>
        <pc:spChg chg="mod">
          <ac:chgData name="Eugenia Appelhans" userId="2d97bc27457f462f" providerId="LiveId" clId="{0A9B6352-75A0-4D6B-B2D8-B839FD24F8EB}" dt="2022-03-03T17:14:10.323" v="2160" actId="20577"/>
          <ac:spMkLst>
            <pc:docMk/>
            <pc:sldMk cId="689619913" sldId="455"/>
            <ac:spMk id="3" creationId="{6A2CF4CE-9CA8-43FC-879C-3E084C2EB884}"/>
          </ac:spMkLst>
        </pc:spChg>
      </pc:sldChg>
      <pc:sldChg chg="del">
        <pc:chgData name="Eugenia Appelhans" userId="2d97bc27457f462f" providerId="LiveId" clId="{0A9B6352-75A0-4D6B-B2D8-B839FD24F8EB}" dt="2022-03-03T17:13:11.183" v="2029" actId="47"/>
        <pc:sldMkLst>
          <pc:docMk/>
          <pc:sldMk cId="2650261290" sldId="456"/>
        </pc:sldMkLst>
      </pc:sldChg>
      <pc:sldChg chg="modSp mod">
        <pc:chgData name="Eugenia Appelhans" userId="2d97bc27457f462f" providerId="LiveId" clId="{0A9B6352-75A0-4D6B-B2D8-B839FD24F8EB}" dt="2022-02-28T21:15:24.908" v="317" actId="14826"/>
        <pc:sldMkLst>
          <pc:docMk/>
          <pc:sldMk cId="3932585088" sldId="461"/>
        </pc:sldMkLst>
        <pc:spChg chg="mod">
          <ac:chgData name="Eugenia Appelhans" userId="2d97bc27457f462f" providerId="LiveId" clId="{0A9B6352-75A0-4D6B-B2D8-B839FD24F8EB}" dt="2022-02-28T20:58:56.435" v="178" actId="20577"/>
          <ac:spMkLst>
            <pc:docMk/>
            <pc:sldMk cId="3932585088" sldId="461"/>
            <ac:spMk id="3" creationId="{6A2CF4CE-9CA8-43FC-879C-3E084C2EB884}"/>
          </ac:spMkLst>
        </pc:spChg>
        <pc:picChg chg="mod">
          <ac:chgData name="Eugenia Appelhans" userId="2d97bc27457f462f" providerId="LiveId" clId="{0A9B6352-75A0-4D6B-B2D8-B839FD24F8EB}" dt="2022-02-28T21:15:24.908" v="317" actId="14826"/>
          <ac:picMkLst>
            <pc:docMk/>
            <pc:sldMk cId="3932585088" sldId="461"/>
            <ac:picMk id="5" creationId="{92A0E23D-A3A4-47DA-BC99-547484BBF5BB}"/>
          </ac:picMkLst>
        </pc:picChg>
      </pc:sldChg>
      <pc:sldChg chg="modSp mod ord">
        <pc:chgData name="Eugenia Appelhans" userId="2d97bc27457f462f" providerId="LiveId" clId="{0A9B6352-75A0-4D6B-B2D8-B839FD24F8EB}" dt="2022-02-28T21:14:53.744" v="314" actId="14826"/>
        <pc:sldMkLst>
          <pc:docMk/>
          <pc:sldMk cId="3509671341" sldId="462"/>
        </pc:sldMkLst>
        <pc:spChg chg="mod">
          <ac:chgData name="Eugenia Appelhans" userId="2d97bc27457f462f" providerId="LiveId" clId="{0A9B6352-75A0-4D6B-B2D8-B839FD24F8EB}" dt="2022-02-28T21:05:12.258" v="207" actId="20577"/>
          <ac:spMkLst>
            <pc:docMk/>
            <pc:sldMk cId="3509671341" sldId="462"/>
            <ac:spMk id="3" creationId="{6A2CF4CE-9CA8-43FC-879C-3E084C2EB884}"/>
          </ac:spMkLst>
        </pc:spChg>
        <pc:picChg chg="mod">
          <ac:chgData name="Eugenia Appelhans" userId="2d97bc27457f462f" providerId="LiveId" clId="{0A9B6352-75A0-4D6B-B2D8-B839FD24F8EB}" dt="2022-02-28T21:14:53.744" v="314" actId="14826"/>
          <ac:picMkLst>
            <pc:docMk/>
            <pc:sldMk cId="3509671341" sldId="462"/>
            <ac:picMk id="5" creationId="{92A0E23D-A3A4-47DA-BC99-547484BBF5BB}"/>
          </ac:picMkLst>
        </pc:picChg>
      </pc:sldChg>
      <pc:sldChg chg="modSp mod ord">
        <pc:chgData name="Eugenia Appelhans" userId="2d97bc27457f462f" providerId="LiveId" clId="{0A9B6352-75A0-4D6B-B2D8-B839FD24F8EB}" dt="2022-03-03T16:17:11.634" v="1325"/>
        <pc:sldMkLst>
          <pc:docMk/>
          <pc:sldMk cId="940339866" sldId="463"/>
        </pc:sldMkLst>
        <pc:spChg chg="mod">
          <ac:chgData name="Eugenia Appelhans" userId="2d97bc27457f462f" providerId="LiveId" clId="{0A9B6352-75A0-4D6B-B2D8-B839FD24F8EB}" dt="2022-02-28T20:48:33.559" v="27" actId="20577"/>
          <ac:spMkLst>
            <pc:docMk/>
            <pc:sldMk cId="940339866" sldId="463"/>
            <ac:spMk id="3" creationId="{6A2CF4CE-9CA8-43FC-879C-3E084C2EB884}"/>
          </ac:spMkLst>
        </pc:spChg>
        <pc:picChg chg="mod">
          <ac:chgData name="Eugenia Appelhans" userId="2d97bc27457f462f" providerId="LiveId" clId="{0A9B6352-75A0-4D6B-B2D8-B839FD24F8EB}" dt="2022-02-28T20:49:41.177" v="28" actId="14826"/>
          <ac:picMkLst>
            <pc:docMk/>
            <pc:sldMk cId="940339866" sldId="463"/>
            <ac:picMk id="5" creationId="{92A0E23D-A3A4-47DA-BC99-547484BBF5BB}"/>
          </ac:picMkLst>
        </pc:picChg>
      </pc:sldChg>
      <pc:sldChg chg="modSp mod ord">
        <pc:chgData name="Eugenia Appelhans" userId="2d97bc27457f462f" providerId="LiveId" clId="{0A9B6352-75A0-4D6B-B2D8-B839FD24F8EB}" dt="2022-02-28T21:15:01.895" v="315" actId="20577"/>
        <pc:sldMkLst>
          <pc:docMk/>
          <pc:sldMk cId="2725635946" sldId="464"/>
        </pc:sldMkLst>
        <pc:spChg chg="mod">
          <ac:chgData name="Eugenia Appelhans" userId="2d97bc27457f462f" providerId="LiveId" clId="{0A9B6352-75A0-4D6B-B2D8-B839FD24F8EB}" dt="2022-02-28T21:15:01.895" v="315" actId="20577"/>
          <ac:spMkLst>
            <pc:docMk/>
            <pc:sldMk cId="2725635946" sldId="464"/>
            <ac:spMk id="3" creationId="{6A2CF4CE-9CA8-43FC-879C-3E084C2EB884}"/>
          </ac:spMkLst>
        </pc:spChg>
        <pc:picChg chg="mod">
          <ac:chgData name="Eugenia Appelhans" userId="2d97bc27457f462f" providerId="LiveId" clId="{0A9B6352-75A0-4D6B-B2D8-B839FD24F8EB}" dt="2022-02-28T21:14:44.742" v="313" actId="14826"/>
          <ac:picMkLst>
            <pc:docMk/>
            <pc:sldMk cId="2725635946" sldId="464"/>
            <ac:picMk id="5" creationId="{92A0E23D-A3A4-47DA-BC99-547484BBF5BB}"/>
          </ac:picMkLst>
        </pc:picChg>
      </pc:sldChg>
      <pc:sldChg chg="addSp delSp modSp del mod">
        <pc:chgData name="Eugenia Appelhans" userId="2d97bc27457f462f" providerId="LiveId" clId="{0A9B6352-75A0-4D6B-B2D8-B839FD24F8EB}" dt="2022-02-28T21:23:11.589" v="455" actId="47"/>
        <pc:sldMkLst>
          <pc:docMk/>
          <pc:sldMk cId="1654160028" sldId="465"/>
        </pc:sldMkLst>
        <pc:spChg chg="mod">
          <ac:chgData name="Eugenia Appelhans" userId="2d97bc27457f462f" providerId="LiveId" clId="{0A9B6352-75A0-4D6B-B2D8-B839FD24F8EB}" dt="2022-02-28T21:19:16.297" v="365" actId="14100"/>
          <ac:spMkLst>
            <pc:docMk/>
            <pc:sldMk cId="1654160028" sldId="465"/>
            <ac:spMk id="3" creationId="{6A2CF4CE-9CA8-43FC-879C-3E084C2EB884}"/>
          </ac:spMkLst>
        </pc:spChg>
        <pc:spChg chg="add del mod">
          <ac:chgData name="Eugenia Appelhans" userId="2d97bc27457f462f" providerId="LiveId" clId="{0A9B6352-75A0-4D6B-B2D8-B839FD24F8EB}" dt="2022-02-28T21:19:31.888" v="367" actId="21"/>
          <ac:spMkLst>
            <pc:docMk/>
            <pc:sldMk cId="1654160028" sldId="465"/>
            <ac:spMk id="4" creationId="{435640F1-2753-436C-B19E-FCDB2211F0A9}"/>
          </ac:spMkLst>
        </pc:spChg>
        <pc:picChg chg="add del mod">
          <ac:chgData name="Eugenia Appelhans" userId="2d97bc27457f462f" providerId="LiveId" clId="{0A9B6352-75A0-4D6B-B2D8-B839FD24F8EB}" dt="2022-02-28T21:19:31.888" v="367" actId="21"/>
          <ac:picMkLst>
            <pc:docMk/>
            <pc:sldMk cId="1654160028" sldId="465"/>
            <ac:picMk id="5" creationId="{92A0E23D-A3A4-47DA-BC99-547484BBF5BB}"/>
          </ac:picMkLst>
        </pc:picChg>
      </pc:sldChg>
      <pc:sldChg chg="del">
        <pc:chgData name="Eugenia Appelhans" userId="2d97bc27457f462f" providerId="LiveId" clId="{0A9B6352-75A0-4D6B-B2D8-B839FD24F8EB}" dt="2022-02-28T21:34:16.217" v="479" actId="47"/>
        <pc:sldMkLst>
          <pc:docMk/>
          <pc:sldMk cId="471075922" sldId="466"/>
        </pc:sldMkLst>
      </pc:sldChg>
      <pc:sldChg chg="modSp mod">
        <pc:chgData name="Eugenia Appelhans" userId="2d97bc27457f462f" providerId="LiveId" clId="{0A9B6352-75A0-4D6B-B2D8-B839FD24F8EB}" dt="2022-03-03T17:02:07.623" v="1957" actId="20577"/>
        <pc:sldMkLst>
          <pc:docMk/>
          <pc:sldMk cId="859921803" sldId="467"/>
        </pc:sldMkLst>
        <pc:spChg chg="mod">
          <ac:chgData name="Eugenia Appelhans" userId="2d97bc27457f462f" providerId="LiveId" clId="{0A9B6352-75A0-4D6B-B2D8-B839FD24F8EB}" dt="2022-03-03T17:02:07.623" v="1957" actId="20577"/>
          <ac:spMkLst>
            <pc:docMk/>
            <pc:sldMk cId="859921803" sldId="467"/>
            <ac:spMk id="3" creationId="{6A2CF4CE-9CA8-43FC-879C-3E084C2EB884}"/>
          </ac:spMkLst>
        </pc:spChg>
        <pc:picChg chg="mod">
          <ac:chgData name="Eugenia Appelhans" userId="2d97bc27457f462f" providerId="LiveId" clId="{0A9B6352-75A0-4D6B-B2D8-B839FD24F8EB}" dt="2022-03-03T16:50:11.043" v="1823" actId="14826"/>
          <ac:picMkLst>
            <pc:docMk/>
            <pc:sldMk cId="859921803" sldId="467"/>
            <ac:picMk id="5" creationId="{92A0E23D-A3A4-47DA-BC99-547484BBF5BB}"/>
          </ac:picMkLst>
        </pc:picChg>
      </pc:sldChg>
      <pc:sldChg chg="del">
        <pc:chgData name="Eugenia Appelhans" userId="2d97bc27457f462f" providerId="LiveId" clId="{0A9B6352-75A0-4D6B-B2D8-B839FD24F8EB}" dt="2022-03-03T16:49:17.889" v="1822" actId="47"/>
        <pc:sldMkLst>
          <pc:docMk/>
          <pc:sldMk cId="3209458900" sldId="468"/>
        </pc:sldMkLst>
      </pc:sldChg>
      <pc:sldChg chg="del">
        <pc:chgData name="Eugenia Appelhans" userId="2d97bc27457f462f" providerId="LiveId" clId="{0A9B6352-75A0-4D6B-B2D8-B839FD24F8EB}" dt="2022-03-03T16:49:17.889" v="1822" actId="47"/>
        <pc:sldMkLst>
          <pc:docMk/>
          <pc:sldMk cId="4209060655" sldId="469"/>
        </pc:sldMkLst>
      </pc:sldChg>
      <pc:sldChg chg="del">
        <pc:chgData name="Eugenia Appelhans" userId="2d97bc27457f462f" providerId="LiveId" clId="{0A9B6352-75A0-4D6B-B2D8-B839FD24F8EB}" dt="2022-03-03T16:49:17.889" v="1822" actId="47"/>
        <pc:sldMkLst>
          <pc:docMk/>
          <pc:sldMk cId="3349251522" sldId="470"/>
        </pc:sldMkLst>
      </pc:sldChg>
      <pc:sldChg chg="modSp mod ord">
        <pc:chgData name="Eugenia Appelhans" userId="2d97bc27457f462f" providerId="LiveId" clId="{0A9B6352-75A0-4D6B-B2D8-B839FD24F8EB}" dt="2022-03-03T16:08:34.354" v="626" actId="20577"/>
        <pc:sldMkLst>
          <pc:docMk/>
          <pc:sldMk cId="2065565490" sldId="471"/>
        </pc:sldMkLst>
        <pc:spChg chg="mod">
          <ac:chgData name="Eugenia Appelhans" userId="2d97bc27457f462f" providerId="LiveId" clId="{0A9B6352-75A0-4D6B-B2D8-B839FD24F8EB}" dt="2022-03-03T16:08:34.354" v="626" actId="20577"/>
          <ac:spMkLst>
            <pc:docMk/>
            <pc:sldMk cId="2065565490" sldId="471"/>
            <ac:spMk id="3" creationId="{6A2CF4CE-9CA8-43FC-879C-3E084C2EB884}"/>
          </ac:spMkLst>
        </pc:spChg>
      </pc:sldChg>
      <pc:sldChg chg="modSp mod ord">
        <pc:chgData name="Eugenia Appelhans" userId="2d97bc27457f462f" providerId="LiveId" clId="{0A9B6352-75A0-4D6B-B2D8-B839FD24F8EB}" dt="2022-03-03T16:06:42.874" v="614"/>
        <pc:sldMkLst>
          <pc:docMk/>
          <pc:sldMk cId="2807466497" sldId="472"/>
        </pc:sldMkLst>
        <pc:spChg chg="mod">
          <ac:chgData name="Eugenia Appelhans" userId="2d97bc27457f462f" providerId="LiveId" clId="{0A9B6352-75A0-4D6B-B2D8-B839FD24F8EB}" dt="2022-03-03T15:58:40.334" v="527"/>
          <ac:spMkLst>
            <pc:docMk/>
            <pc:sldMk cId="2807466497" sldId="472"/>
            <ac:spMk id="3" creationId="{6A2CF4CE-9CA8-43FC-879C-3E084C2EB884}"/>
          </ac:spMkLst>
        </pc:spChg>
      </pc:sldChg>
      <pc:sldChg chg="modSp mod ord">
        <pc:chgData name="Eugenia Appelhans" userId="2d97bc27457f462f" providerId="LiveId" clId="{0A9B6352-75A0-4D6B-B2D8-B839FD24F8EB}" dt="2022-03-03T16:06:42.874" v="614"/>
        <pc:sldMkLst>
          <pc:docMk/>
          <pc:sldMk cId="1174788204" sldId="473"/>
        </pc:sldMkLst>
        <pc:spChg chg="mod">
          <ac:chgData name="Eugenia Appelhans" userId="2d97bc27457f462f" providerId="LiveId" clId="{0A9B6352-75A0-4D6B-B2D8-B839FD24F8EB}" dt="2022-03-03T16:00:08.709" v="528"/>
          <ac:spMkLst>
            <pc:docMk/>
            <pc:sldMk cId="1174788204" sldId="473"/>
            <ac:spMk id="3" creationId="{6A2CF4CE-9CA8-43FC-879C-3E084C2EB884}"/>
          </ac:spMkLst>
        </pc:spChg>
      </pc:sldChg>
      <pc:sldChg chg="modSp mod ord">
        <pc:chgData name="Eugenia Appelhans" userId="2d97bc27457f462f" providerId="LiveId" clId="{0A9B6352-75A0-4D6B-B2D8-B839FD24F8EB}" dt="2022-03-03T16:08:52.554" v="638" actId="20577"/>
        <pc:sldMkLst>
          <pc:docMk/>
          <pc:sldMk cId="1816112448" sldId="474"/>
        </pc:sldMkLst>
        <pc:spChg chg="mod">
          <ac:chgData name="Eugenia Appelhans" userId="2d97bc27457f462f" providerId="LiveId" clId="{0A9B6352-75A0-4D6B-B2D8-B839FD24F8EB}" dt="2022-03-03T16:08:52.554" v="638" actId="20577"/>
          <ac:spMkLst>
            <pc:docMk/>
            <pc:sldMk cId="1816112448" sldId="474"/>
            <ac:spMk id="3" creationId="{6A2CF4CE-9CA8-43FC-879C-3E084C2EB884}"/>
          </ac:spMkLst>
        </pc:spChg>
      </pc:sldChg>
      <pc:sldChg chg="addSp delSp modSp mod setClrOvrMap">
        <pc:chgData name="Eugenia Appelhans" userId="2d97bc27457f462f" providerId="LiveId" clId="{0A9B6352-75A0-4D6B-B2D8-B839FD24F8EB}" dt="2022-03-03T17:01:42.433" v="1953" actId="5793"/>
        <pc:sldMkLst>
          <pc:docMk/>
          <pc:sldMk cId="2341061907" sldId="475"/>
        </pc:sldMkLst>
        <pc:spChg chg="mod">
          <ac:chgData name="Eugenia Appelhans" userId="2d97bc27457f462f" providerId="LiveId" clId="{0A9B6352-75A0-4D6B-B2D8-B839FD24F8EB}" dt="2022-03-03T17:01:42.433" v="1953" actId="5793"/>
          <ac:spMkLst>
            <pc:docMk/>
            <pc:sldMk cId="2341061907" sldId="475"/>
            <ac:spMk id="3" creationId="{6A2CF4CE-9CA8-43FC-879C-3E084C2EB884}"/>
          </ac:spMkLst>
        </pc:spChg>
        <pc:spChg chg="del">
          <ac:chgData name="Eugenia Appelhans" userId="2d97bc27457f462f" providerId="LiveId" clId="{0A9B6352-75A0-4D6B-B2D8-B839FD24F8EB}" dt="2022-03-03T17:00:59.763" v="1947" actId="26606"/>
          <ac:spMkLst>
            <pc:docMk/>
            <pc:sldMk cId="2341061907" sldId="475"/>
            <ac:spMk id="16" creationId="{78632963-757B-40C2-BB84-FC6107A54DAD}"/>
          </ac:spMkLst>
        </pc:spChg>
        <pc:spChg chg="del">
          <ac:chgData name="Eugenia Appelhans" userId="2d97bc27457f462f" providerId="LiveId" clId="{0A9B6352-75A0-4D6B-B2D8-B839FD24F8EB}" dt="2022-03-03T17:00:59.763" v="1947" actId="26606"/>
          <ac:spMkLst>
            <pc:docMk/>
            <pc:sldMk cId="2341061907" sldId="475"/>
            <ac:spMk id="17" creationId="{2853AE55-7E35-44B0-89F1-3F52B262AF33}"/>
          </ac:spMkLst>
        </pc:spChg>
        <pc:spChg chg="del">
          <ac:chgData name="Eugenia Appelhans" userId="2d97bc27457f462f" providerId="LiveId" clId="{0A9B6352-75A0-4D6B-B2D8-B839FD24F8EB}" dt="2022-03-03T17:00:59.763" v="1947" actId="26606"/>
          <ac:spMkLst>
            <pc:docMk/>
            <pc:sldMk cId="2341061907" sldId="475"/>
            <ac:spMk id="18" creationId="{DBC4BE4D-4B50-4F51-9F85-4B5D60B02D81}"/>
          </ac:spMkLst>
        </pc:spChg>
        <pc:spChg chg="add">
          <ac:chgData name="Eugenia Appelhans" userId="2d97bc27457f462f" providerId="LiveId" clId="{0A9B6352-75A0-4D6B-B2D8-B839FD24F8EB}" dt="2022-03-03T17:00:59.763" v="1947" actId="26606"/>
          <ac:spMkLst>
            <pc:docMk/>
            <pc:sldMk cId="2341061907" sldId="475"/>
            <ac:spMk id="23" creationId="{E192707B-B929-41A7-9B41-E959A1C689E4}"/>
          </ac:spMkLst>
        </pc:spChg>
        <pc:spChg chg="add">
          <ac:chgData name="Eugenia Appelhans" userId="2d97bc27457f462f" providerId="LiveId" clId="{0A9B6352-75A0-4D6B-B2D8-B839FD24F8EB}" dt="2022-03-03T17:00:59.763" v="1947" actId="26606"/>
          <ac:spMkLst>
            <pc:docMk/>
            <pc:sldMk cId="2341061907" sldId="475"/>
            <ac:spMk id="25" creationId="{8FB4235C-4505-46C7-AD8F-8769A1972FC1}"/>
          </ac:spMkLst>
        </pc:spChg>
        <pc:picChg chg="mod">
          <ac:chgData name="Eugenia Appelhans" userId="2d97bc27457f462f" providerId="LiveId" clId="{0A9B6352-75A0-4D6B-B2D8-B839FD24F8EB}" dt="2022-03-03T17:00:59.763" v="1947" actId="26606"/>
          <ac:picMkLst>
            <pc:docMk/>
            <pc:sldMk cId="2341061907" sldId="475"/>
            <ac:picMk id="5" creationId="{92A0E23D-A3A4-47DA-BC99-547484BBF5BB}"/>
          </ac:picMkLst>
        </pc:picChg>
      </pc:sldChg>
      <pc:sldChg chg="del">
        <pc:chgData name="Eugenia Appelhans" userId="2d97bc27457f462f" providerId="LiveId" clId="{0A9B6352-75A0-4D6B-B2D8-B839FD24F8EB}" dt="2022-03-03T16:49:17.889" v="1822" actId="47"/>
        <pc:sldMkLst>
          <pc:docMk/>
          <pc:sldMk cId="2617545067" sldId="476"/>
        </pc:sldMkLst>
      </pc:sldChg>
      <pc:sldChg chg="del">
        <pc:chgData name="Eugenia Appelhans" userId="2d97bc27457f462f" providerId="LiveId" clId="{0A9B6352-75A0-4D6B-B2D8-B839FD24F8EB}" dt="2022-03-03T16:49:17.889" v="1822" actId="47"/>
        <pc:sldMkLst>
          <pc:docMk/>
          <pc:sldMk cId="2023021667" sldId="477"/>
        </pc:sldMkLst>
      </pc:sldChg>
      <pc:sldChg chg="del">
        <pc:chgData name="Eugenia Appelhans" userId="2d97bc27457f462f" providerId="LiveId" clId="{0A9B6352-75A0-4D6B-B2D8-B839FD24F8EB}" dt="2022-03-03T16:49:17.889" v="1822" actId="47"/>
        <pc:sldMkLst>
          <pc:docMk/>
          <pc:sldMk cId="2827845032" sldId="478"/>
        </pc:sldMkLst>
      </pc:sldChg>
      <pc:sldChg chg="del">
        <pc:chgData name="Eugenia Appelhans" userId="2d97bc27457f462f" providerId="LiveId" clId="{0A9B6352-75A0-4D6B-B2D8-B839FD24F8EB}" dt="2022-03-03T16:49:17.889" v="1822" actId="47"/>
        <pc:sldMkLst>
          <pc:docMk/>
          <pc:sldMk cId="1724099353" sldId="479"/>
        </pc:sldMkLst>
      </pc:sldChg>
      <pc:sldChg chg="del">
        <pc:chgData name="Eugenia Appelhans" userId="2d97bc27457f462f" providerId="LiveId" clId="{0A9B6352-75A0-4D6B-B2D8-B839FD24F8EB}" dt="2022-03-03T16:49:17.889" v="1822" actId="47"/>
        <pc:sldMkLst>
          <pc:docMk/>
          <pc:sldMk cId="1951935766" sldId="480"/>
        </pc:sldMkLst>
      </pc:sldChg>
      <pc:sldChg chg="del">
        <pc:chgData name="Eugenia Appelhans" userId="2d97bc27457f462f" providerId="LiveId" clId="{0A9B6352-75A0-4D6B-B2D8-B839FD24F8EB}" dt="2022-03-03T16:49:17.889" v="1822" actId="47"/>
        <pc:sldMkLst>
          <pc:docMk/>
          <pc:sldMk cId="549439360" sldId="481"/>
        </pc:sldMkLst>
      </pc:sldChg>
      <pc:sldChg chg="del">
        <pc:chgData name="Eugenia Appelhans" userId="2d97bc27457f462f" providerId="LiveId" clId="{0A9B6352-75A0-4D6B-B2D8-B839FD24F8EB}" dt="2022-03-03T16:49:17.889" v="1822" actId="47"/>
        <pc:sldMkLst>
          <pc:docMk/>
          <pc:sldMk cId="1399563146" sldId="482"/>
        </pc:sldMkLst>
      </pc:sldChg>
      <pc:sldChg chg="del">
        <pc:chgData name="Eugenia Appelhans" userId="2d97bc27457f462f" providerId="LiveId" clId="{0A9B6352-75A0-4D6B-B2D8-B839FD24F8EB}" dt="2022-03-03T17:13:06.013" v="2028" actId="47"/>
        <pc:sldMkLst>
          <pc:docMk/>
          <pc:sldMk cId="3355896720" sldId="483"/>
        </pc:sldMkLst>
      </pc:sldChg>
      <pc:sldChg chg="del">
        <pc:chgData name="Eugenia Appelhans" userId="2d97bc27457f462f" providerId="LiveId" clId="{0A9B6352-75A0-4D6B-B2D8-B839FD24F8EB}" dt="2022-03-03T17:13:06.013" v="2028" actId="47"/>
        <pc:sldMkLst>
          <pc:docMk/>
          <pc:sldMk cId="4005005287" sldId="484"/>
        </pc:sldMkLst>
      </pc:sldChg>
      <pc:sldChg chg="del">
        <pc:chgData name="Eugenia Appelhans" userId="2d97bc27457f462f" providerId="LiveId" clId="{0A9B6352-75A0-4D6B-B2D8-B839FD24F8EB}" dt="2022-03-03T17:13:06.013" v="2028" actId="47"/>
        <pc:sldMkLst>
          <pc:docMk/>
          <pc:sldMk cId="2486808329" sldId="485"/>
        </pc:sldMkLst>
      </pc:sldChg>
      <pc:sldChg chg="del">
        <pc:chgData name="Eugenia Appelhans" userId="2d97bc27457f462f" providerId="LiveId" clId="{0A9B6352-75A0-4D6B-B2D8-B839FD24F8EB}" dt="2022-03-03T17:13:06.013" v="2028" actId="47"/>
        <pc:sldMkLst>
          <pc:docMk/>
          <pc:sldMk cId="1886455642" sldId="486"/>
        </pc:sldMkLst>
      </pc:sldChg>
      <pc:sldChg chg="del">
        <pc:chgData name="Eugenia Appelhans" userId="2d97bc27457f462f" providerId="LiveId" clId="{0A9B6352-75A0-4D6B-B2D8-B839FD24F8EB}" dt="2022-03-03T17:13:06.013" v="2028" actId="47"/>
        <pc:sldMkLst>
          <pc:docMk/>
          <pc:sldMk cId="4013780488" sldId="487"/>
        </pc:sldMkLst>
      </pc:sldChg>
      <pc:sldChg chg="modSp add mod">
        <pc:chgData name="Eugenia Appelhans" userId="2d97bc27457f462f" providerId="LiveId" clId="{0A9B6352-75A0-4D6B-B2D8-B839FD24F8EB}" dt="2022-02-28T21:13:12.825" v="311" actId="14826"/>
        <pc:sldMkLst>
          <pc:docMk/>
          <pc:sldMk cId="3176580874" sldId="488"/>
        </pc:sldMkLst>
        <pc:spChg chg="mod">
          <ac:chgData name="Eugenia Appelhans" userId="2d97bc27457f462f" providerId="LiveId" clId="{0A9B6352-75A0-4D6B-B2D8-B839FD24F8EB}" dt="2022-02-28T21:11:50.705" v="291" actId="21"/>
          <ac:spMkLst>
            <pc:docMk/>
            <pc:sldMk cId="3176580874" sldId="488"/>
            <ac:spMk id="3" creationId="{6A2CF4CE-9CA8-43FC-879C-3E084C2EB884}"/>
          </ac:spMkLst>
        </pc:spChg>
        <pc:picChg chg="mod">
          <ac:chgData name="Eugenia Appelhans" userId="2d97bc27457f462f" providerId="LiveId" clId="{0A9B6352-75A0-4D6B-B2D8-B839FD24F8EB}" dt="2022-02-28T21:13:12.825" v="311" actId="14826"/>
          <ac:picMkLst>
            <pc:docMk/>
            <pc:sldMk cId="3176580874" sldId="488"/>
            <ac:picMk id="5" creationId="{92A0E23D-A3A4-47DA-BC99-547484BBF5BB}"/>
          </ac:picMkLst>
        </pc:picChg>
      </pc:sldChg>
      <pc:sldChg chg="modSp add mod ord">
        <pc:chgData name="Eugenia Appelhans" userId="2d97bc27457f462f" providerId="LiveId" clId="{0A9B6352-75A0-4D6B-B2D8-B839FD24F8EB}" dt="2022-02-28T21:13:03.045" v="310" actId="14826"/>
        <pc:sldMkLst>
          <pc:docMk/>
          <pc:sldMk cId="3144024733" sldId="489"/>
        </pc:sldMkLst>
        <pc:spChg chg="mod">
          <ac:chgData name="Eugenia Appelhans" userId="2d97bc27457f462f" providerId="LiveId" clId="{0A9B6352-75A0-4D6B-B2D8-B839FD24F8EB}" dt="2022-02-28T21:12:26.957" v="309" actId="20577"/>
          <ac:spMkLst>
            <pc:docMk/>
            <pc:sldMk cId="3144024733" sldId="489"/>
            <ac:spMk id="3" creationId="{6A2CF4CE-9CA8-43FC-879C-3E084C2EB884}"/>
          </ac:spMkLst>
        </pc:spChg>
        <pc:picChg chg="mod">
          <ac:chgData name="Eugenia Appelhans" userId="2d97bc27457f462f" providerId="LiveId" clId="{0A9B6352-75A0-4D6B-B2D8-B839FD24F8EB}" dt="2022-02-28T21:13:03.045" v="310" actId="14826"/>
          <ac:picMkLst>
            <pc:docMk/>
            <pc:sldMk cId="3144024733" sldId="489"/>
            <ac:picMk id="5" creationId="{92A0E23D-A3A4-47DA-BC99-547484BBF5BB}"/>
          </ac:picMkLst>
        </pc:picChg>
      </pc:sldChg>
      <pc:sldChg chg="new del">
        <pc:chgData name="Eugenia Appelhans" userId="2d97bc27457f462f" providerId="LiveId" clId="{0A9B6352-75A0-4D6B-B2D8-B839FD24F8EB}" dt="2022-02-28T21:22:57.174" v="454" actId="47"/>
        <pc:sldMkLst>
          <pc:docMk/>
          <pc:sldMk cId="826581830" sldId="490"/>
        </pc:sldMkLst>
      </pc:sldChg>
      <pc:sldChg chg="new del">
        <pc:chgData name="Eugenia Appelhans" userId="2d97bc27457f462f" providerId="LiveId" clId="{0A9B6352-75A0-4D6B-B2D8-B839FD24F8EB}" dt="2022-02-28T21:19:59.716" v="369" actId="47"/>
        <pc:sldMkLst>
          <pc:docMk/>
          <pc:sldMk cId="1872503039" sldId="490"/>
        </pc:sldMkLst>
      </pc:sldChg>
      <pc:sldChg chg="addSp delSp modSp add mod ord addAnim delAnim setClrOvrMap">
        <pc:chgData name="Eugenia Appelhans" userId="2d97bc27457f462f" providerId="LiveId" clId="{0A9B6352-75A0-4D6B-B2D8-B839FD24F8EB}" dt="2022-02-28T21:22:53.892" v="453"/>
        <pc:sldMkLst>
          <pc:docMk/>
          <pc:sldMk cId="1406178346" sldId="491"/>
        </pc:sldMkLst>
        <pc:spChg chg="mod">
          <ac:chgData name="Eugenia Appelhans" userId="2d97bc27457f462f" providerId="LiveId" clId="{0A9B6352-75A0-4D6B-B2D8-B839FD24F8EB}" dt="2022-02-28T21:22:44.457" v="451" actId="207"/>
          <ac:spMkLst>
            <pc:docMk/>
            <pc:sldMk cId="1406178346" sldId="491"/>
            <ac:spMk id="2" creationId="{18C3B467-088C-4F3D-A9A7-105C4E1E20CD}"/>
          </ac:spMkLst>
        </pc:spChg>
        <pc:spChg chg="del mod">
          <ac:chgData name="Eugenia Appelhans" userId="2d97bc27457f462f" providerId="LiveId" clId="{0A9B6352-75A0-4D6B-B2D8-B839FD24F8EB}" dt="2022-02-28T21:22:00.956" v="448" actId="478"/>
          <ac:spMkLst>
            <pc:docMk/>
            <pc:sldMk cId="1406178346" sldId="491"/>
            <ac:spMk id="3" creationId="{C8722DDC-8EEE-4A06-8DFE-B44871EAA2CF}"/>
          </ac:spMkLst>
        </pc:spChg>
        <pc:spChg chg="add del">
          <ac:chgData name="Eugenia Appelhans" userId="2d97bc27457f462f" providerId="LiveId" clId="{0A9B6352-75A0-4D6B-B2D8-B839FD24F8EB}" dt="2022-02-28T21:21:06.312" v="377" actId="26606"/>
          <ac:spMkLst>
            <pc:docMk/>
            <pc:sldMk cId="1406178346" sldId="491"/>
            <ac:spMk id="73" creationId="{BF9FFE17-DE95-4821-ACC1-B90C95449294}"/>
          </ac:spMkLst>
        </pc:spChg>
        <pc:spChg chg="add del">
          <ac:chgData name="Eugenia Appelhans" userId="2d97bc27457f462f" providerId="LiveId" clId="{0A9B6352-75A0-4D6B-B2D8-B839FD24F8EB}" dt="2022-02-28T21:21:06.312" v="377" actId="26606"/>
          <ac:spMkLst>
            <pc:docMk/>
            <pc:sldMk cId="1406178346" sldId="491"/>
            <ac:spMk id="75" creationId="{03CF76AF-FF72-4430-A772-05840329020B}"/>
          </ac:spMkLst>
        </pc:spChg>
        <pc:spChg chg="add del">
          <ac:chgData name="Eugenia Appelhans" userId="2d97bc27457f462f" providerId="LiveId" clId="{0A9B6352-75A0-4D6B-B2D8-B839FD24F8EB}" dt="2022-02-28T21:21:06.312" v="377" actId="26606"/>
          <ac:spMkLst>
            <pc:docMk/>
            <pc:sldMk cId="1406178346" sldId="491"/>
            <ac:spMk id="77" creationId="{0B1C8180-2FDD-4202-8C45-4057CB1AB26F}"/>
          </ac:spMkLst>
        </pc:spChg>
        <pc:spChg chg="add del">
          <ac:chgData name="Eugenia Appelhans" userId="2d97bc27457f462f" providerId="LiveId" clId="{0A9B6352-75A0-4D6B-B2D8-B839FD24F8EB}" dt="2022-02-28T21:21:06.187" v="376" actId="26606"/>
          <ac:spMkLst>
            <pc:docMk/>
            <pc:sldMk cId="1406178346" sldId="491"/>
            <ac:spMk id="88" creationId="{6F40FBDA-CEB1-40F0-9AB9-BD9C402D70FE}"/>
          </ac:spMkLst>
        </pc:spChg>
        <pc:spChg chg="add del">
          <ac:chgData name="Eugenia Appelhans" userId="2d97bc27457f462f" providerId="LiveId" clId="{0A9B6352-75A0-4D6B-B2D8-B839FD24F8EB}" dt="2022-02-28T21:21:06.187" v="376" actId="26606"/>
          <ac:spMkLst>
            <pc:docMk/>
            <pc:sldMk cId="1406178346" sldId="491"/>
            <ac:spMk id="90" creationId="{0344D4FE-ABEF-4230-9E4E-AD5782FC78AC}"/>
          </ac:spMkLst>
        </pc:spChg>
        <pc:spChg chg="add del">
          <ac:chgData name="Eugenia Appelhans" userId="2d97bc27457f462f" providerId="LiveId" clId="{0A9B6352-75A0-4D6B-B2D8-B839FD24F8EB}" dt="2022-02-28T21:21:06.187" v="376" actId="26606"/>
          <ac:spMkLst>
            <pc:docMk/>
            <pc:sldMk cId="1406178346" sldId="491"/>
            <ac:spMk id="92" creationId="{9325F979-D3F9-4926-81B7-7ACCB31A501B}"/>
          </ac:spMkLst>
        </pc:spChg>
        <pc:spChg chg="add">
          <ac:chgData name="Eugenia Appelhans" userId="2d97bc27457f462f" providerId="LiveId" clId="{0A9B6352-75A0-4D6B-B2D8-B839FD24F8EB}" dt="2022-02-28T21:21:06.312" v="377" actId="26606"/>
          <ac:spMkLst>
            <pc:docMk/>
            <pc:sldMk cId="1406178346" sldId="491"/>
            <ac:spMk id="94" creationId="{87FD26E4-041F-4EF2-B92D-6034C0F85CCF}"/>
          </ac:spMkLst>
        </pc:spChg>
        <pc:picChg chg="add del mod">
          <ac:chgData name="Eugenia Appelhans" userId="2d97bc27457f462f" providerId="LiveId" clId="{0A9B6352-75A0-4D6B-B2D8-B839FD24F8EB}" dt="2022-02-28T21:21:52.892" v="443" actId="478"/>
          <ac:picMkLst>
            <pc:docMk/>
            <pc:sldMk cId="1406178346" sldId="491"/>
            <ac:picMk id="8" creationId="{46768272-0F6A-4E58-A45C-F10D015D8952}"/>
          </ac:picMkLst>
        </pc:picChg>
        <pc:cxnChg chg="add del">
          <ac:chgData name="Eugenia Appelhans" userId="2d97bc27457f462f" providerId="LiveId" clId="{0A9B6352-75A0-4D6B-B2D8-B839FD24F8EB}" dt="2022-02-28T21:21:06.312" v="377" actId="26606"/>
          <ac:cxnSpMkLst>
            <pc:docMk/>
            <pc:sldMk cId="1406178346" sldId="491"/>
            <ac:cxnSpMk id="79" creationId="{D6E86CC6-13EA-4A88-86AD-CF27BF52CC95}"/>
          </ac:cxnSpMkLst>
        </pc:cxnChg>
        <pc:cxnChg chg="add del">
          <ac:chgData name="Eugenia Appelhans" userId="2d97bc27457f462f" providerId="LiveId" clId="{0A9B6352-75A0-4D6B-B2D8-B839FD24F8EB}" dt="2022-02-28T21:21:06.312" v="377" actId="26606"/>
          <ac:cxnSpMkLst>
            <pc:docMk/>
            <pc:sldMk cId="1406178346" sldId="491"/>
            <ac:cxnSpMk id="81" creationId="{3F80B441-4F7D-4B40-8A13-FED03A1F3A16}"/>
          </ac:cxnSpMkLst>
        </pc:cxnChg>
        <pc:cxnChg chg="add del">
          <ac:chgData name="Eugenia Appelhans" userId="2d97bc27457f462f" providerId="LiveId" clId="{0A9B6352-75A0-4D6B-B2D8-B839FD24F8EB}" dt="2022-02-28T21:21:06.312" v="377" actId="26606"/>
          <ac:cxnSpMkLst>
            <pc:docMk/>
            <pc:sldMk cId="1406178346" sldId="491"/>
            <ac:cxnSpMk id="83" creationId="{70C7FD1A-44B1-4E4C-B0C9-A8103DCCDCC2}"/>
          </ac:cxnSpMkLst>
        </pc:cxnChg>
      </pc:sldChg>
      <pc:sldChg chg="modSp add mod">
        <pc:chgData name="Eugenia Appelhans" userId="2d97bc27457f462f" providerId="LiveId" clId="{0A9B6352-75A0-4D6B-B2D8-B839FD24F8EB}" dt="2022-02-28T21:31:09.595" v="478"/>
        <pc:sldMkLst>
          <pc:docMk/>
          <pc:sldMk cId="2658140308" sldId="492"/>
        </pc:sldMkLst>
        <pc:spChg chg="mod">
          <ac:chgData name="Eugenia Appelhans" userId="2d97bc27457f462f" providerId="LiveId" clId="{0A9B6352-75A0-4D6B-B2D8-B839FD24F8EB}" dt="2022-02-28T21:31:09.595" v="478"/>
          <ac:spMkLst>
            <pc:docMk/>
            <pc:sldMk cId="2658140308" sldId="492"/>
            <ac:spMk id="3" creationId="{6A2CF4CE-9CA8-43FC-879C-3E084C2EB884}"/>
          </ac:spMkLst>
        </pc:spChg>
        <pc:picChg chg="mod">
          <ac:chgData name="Eugenia Appelhans" userId="2d97bc27457f462f" providerId="LiveId" clId="{0A9B6352-75A0-4D6B-B2D8-B839FD24F8EB}" dt="2022-02-28T21:30:58.588" v="470" actId="14826"/>
          <ac:picMkLst>
            <pc:docMk/>
            <pc:sldMk cId="2658140308" sldId="492"/>
            <ac:picMk id="5" creationId="{92A0E23D-A3A4-47DA-BC99-547484BBF5BB}"/>
          </ac:picMkLst>
        </pc:picChg>
      </pc:sldChg>
      <pc:sldChg chg="new del">
        <pc:chgData name="Eugenia Appelhans" userId="2d97bc27457f462f" providerId="LiveId" clId="{0A9B6352-75A0-4D6B-B2D8-B839FD24F8EB}" dt="2022-03-03T15:52:04.859" v="509" actId="2696"/>
        <pc:sldMkLst>
          <pc:docMk/>
          <pc:sldMk cId="2375416583" sldId="493"/>
        </pc:sldMkLst>
      </pc:sldChg>
      <pc:sldChg chg="modSp add del mod">
        <pc:chgData name="Eugenia Appelhans" userId="2d97bc27457f462f" providerId="LiveId" clId="{0A9B6352-75A0-4D6B-B2D8-B839FD24F8EB}" dt="2022-03-03T16:09:41.864" v="801" actId="2696"/>
        <pc:sldMkLst>
          <pc:docMk/>
          <pc:sldMk cId="4243715696" sldId="493"/>
        </pc:sldMkLst>
        <pc:spChg chg="mod">
          <ac:chgData name="Eugenia Appelhans" userId="2d97bc27457f462f" providerId="LiveId" clId="{0A9B6352-75A0-4D6B-B2D8-B839FD24F8EB}" dt="2022-03-03T16:09:35.094" v="800" actId="20577"/>
          <ac:spMkLst>
            <pc:docMk/>
            <pc:sldMk cId="4243715696" sldId="493"/>
            <ac:spMk id="3" creationId="{6A2CF4CE-9CA8-43FC-879C-3E084C2EB884}"/>
          </ac:spMkLst>
        </pc:spChg>
      </pc:sldChg>
      <pc:sldChg chg="delSp modSp new mod ord">
        <pc:chgData name="Eugenia Appelhans" userId="2d97bc27457f462f" providerId="LiveId" clId="{0A9B6352-75A0-4D6B-B2D8-B839FD24F8EB}" dt="2022-03-03T16:15:34.368" v="1254" actId="478"/>
        <pc:sldMkLst>
          <pc:docMk/>
          <pc:sldMk cId="4269655013" sldId="493"/>
        </pc:sldMkLst>
        <pc:spChg chg="mod">
          <ac:chgData name="Eugenia Appelhans" userId="2d97bc27457f462f" providerId="LiveId" clId="{0A9B6352-75A0-4D6B-B2D8-B839FD24F8EB}" dt="2022-03-03T16:10:07.034" v="879" actId="20577"/>
          <ac:spMkLst>
            <pc:docMk/>
            <pc:sldMk cId="4269655013" sldId="493"/>
            <ac:spMk id="2" creationId="{9C4BF38C-54C8-42BC-92D4-02D4490755A5}"/>
          </ac:spMkLst>
        </pc:spChg>
        <pc:spChg chg="del">
          <ac:chgData name="Eugenia Appelhans" userId="2d97bc27457f462f" providerId="LiveId" clId="{0A9B6352-75A0-4D6B-B2D8-B839FD24F8EB}" dt="2022-03-03T16:15:34.368" v="1254" actId="478"/>
          <ac:spMkLst>
            <pc:docMk/>
            <pc:sldMk cId="4269655013" sldId="493"/>
            <ac:spMk id="3" creationId="{1E1919F6-864A-47CB-9DBB-75B49059D9FE}"/>
          </ac:spMkLst>
        </pc:spChg>
      </pc:sldChg>
      <pc:sldChg chg="modSp add mod">
        <pc:chgData name="Eugenia Appelhans" userId="2d97bc27457f462f" providerId="LiveId" clId="{0A9B6352-75A0-4D6B-B2D8-B839FD24F8EB}" dt="2022-03-03T16:12:11.314" v="1100" actId="20577"/>
        <pc:sldMkLst>
          <pc:docMk/>
          <pc:sldMk cId="3207644566" sldId="494"/>
        </pc:sldMkLst>
        <pc:spChg chg="mod">
          <ac:chgData name="Eugenia Appelhans" userId="2d97bc27457f462f" providerId="LiveId" clId="{0A9B6352-75A0-4D6B-B2D8-B839FD24F8EB}" dt="2022-03-03T16:10:35.264" v="919" actId="20577"/>
          <ac:spMkLst>
            <pc:docMk/>
            <pc:sldMk cId="3207644566" sldId="494"/>
            <ac:spMk id="2" creationId="{9C4BF38C-54C8-42BC-92D4-02D4490755A5}"/>
          </ac:spMkLst>
        </pc:spChg>
        <pc:spChg chg="mod">
          <ac:chgData name="Eugenia Appelhans" userId="2d97bc27457f462f" providerId="LiveId" clId="{0A9B6352-75A0-4D6B-B2D8-B839FD24F8EB}" dt="2022-03-03T16:12:11.314" v="1100" actId="20577"/>
          <ac:spMkLst>
            <pc:docMk/>
            <pc:sldMk cId="3207644566" sldId="494"/>
            <ac:spMk id="3" creationId="{1E1919F6-864A-47CB-9DBB-75B49059D9FE}"/>
          </ac:spMkLst>
        </pc:spChg>
      </pc:sldChg>
      <pc:sldChg chg="modSp add mod">
        <pc:chgData name="Eugenia Appelhans" userId="2d97bc27457f462f" providerId="LiveId" clId="{0A9B6352-75A0-4D6B-B2D8-B839FD24F8EB}" dt="2022-03-03T16:13:09.324" v="1251" actId="20577"/>
        <pc:sldMkLst>
          <pc:docMk/>
          <pc:sldMk cId="3571742689" sldId="495"/>
        </pc:sldMkLst>
        <pc:spChg chg="mod">
          <ac:chgData name="Eugenia Appelhans" userId="2d97bc27457f462f" providerId="LiveId" clId="{0A9B6352-75A0-4D6B-B2D8-B839FD24F8EB}" dt="2022-03-03T16:11:07.644" v="988" actId="20577"/>
          <ac:spMkLst>
            <pc:docMk/>
            <pc:sldMk cId="3571742689" sldId="495"/>
            <ac:spMk id="2" creationId="{9C4BF38C-54C8-42BC-92D4-02D4490755A5}"/>
          </ac:spMkLst>
        </pc:spChg>
        <pc:spChg chg="mod">
          <ac:chgData name="Eugenia Appelhans" userId="2d97bc27457f462f" providerId="LiveId" clId="{0A9B6352-75A0-4D6B-B2D8-B839FD24F8EB}" dt="2022-03-03T16:13:09.324" v="1251" actId="20577"/>
          <ac:spMkLst>
            <pc:docMk/>
            <pc:sldMk cId="3571742689" sldId="495"/>
            <ac:spMk id="3" creationId="{1E1919F6-864A-47CB-9DBB-75B49059D9FE}"/>
          </ac:spMkLst>
        </pc:spChg>
      </pc:sldChg>
      <pc:sldChg chg="modSp add mod ord">
        <pc:chgData name="Eugenia Appelhans" userId="2d97bc27457f462f" providerId="LiveId" clId="{0A9B6352-75A0-4D6B-B2D8-B839FD24F8EB}" dt="2022-03-03T16:12:48.764" v="1152" actId="20577"/>
        <pc:sldMkLst>
          <pc:docMk/>
          <pc:sldMk cId="1829144049" sldId="496"/>
        </pc:sldMkLst>
        <pc:spChg chg="mod">
          <ac:chgData name="Eugenia Appelhans" userId="2d97bc27457f462f" providerId="LiveId" clId="{0A9B6352-75A0-4D6B-B2D8-B839FD24F8EB}" dt="2022-03-03T16:11:50.594" v="1088" actId="27636"/>
          <ac:spMkLst>
            <pc:docMk/>
            <pc:sldMk cId="1829144049" sldId="496"/>
            <ac:spMk id="2" creationId="{9C4BF38C-54C8-42BC-92D4-02D4490755A5}"/>
          </ac:spMkLst>
        </pc:spChg>
        <pc:spChg chg="mod">
          <ac:chgData name="Eugenia Appelhans" userId="2d97bc27457f462f" providerId="LiveId" clId="{0A9B6352-75A0-4D6B-B2D8-B839FD24F8EB}" dt="2022-03-03T16:12:48.764" v="1152" actId="20577"/>
          <ac:spMkLst>
            <pc:docMk/>
            <pc:sldMk cId="1829144049" sldId="496"/>
            <ac:spMk id="3" creationId="{1E1919F6-864A-47CB-9DBB-75B49059D9FE}"/>
          </ac:spMkLst>
        </pc:spChg>
      </pc:sldChg>
      <pc:sldChg chg="delSp modSp add mod">
        <pc:chgData name="Eugenia Appelhans" userId="2d97bc27457f462f" providerId="LiveId" clId="{0A9B6352-75A0-4D6B-B2D8-B839FD24F8EB}" dt="2022-03-03T16:16:35.944" v="1323" actId="20577"/>
        <pc:sldMkLst>
          <pc:docMk/>
          <pc:sldMk cId="1302004511" sldId="497"/>
        </pc:sldMkLst>
        <pc:spChg chg="mod">
          <ac:chgData name="Eugenia Appelhans" userId="2d97bc27457f462f" providerId="LiveId" clId="{0A9B6352-75A0-4D6B-B2D8-B839FD24F8EB}" dt="2022-03-03T16:16:35.944" v="1323" actId="20577"/>
          <ac:spMkLst>
            <pc:docMk/>
            <pc:sldMk cId="1302004511" sldId="497"/>
            <ac:spMk id="2" creationId="{9C4BF38C-54C8-42BC-92D4-02D4490755A5}"/>
          </ac:spMkLst>
        </pc:spChg>
        <pc:spChg chg="del mod">
          <ac:chgData name="Eugenia Appelhans" userId="2d97bc27457f462f" providerId="LiveId" clId="{0A9B6352-75A0-4D6B-B2D8-B839FD24F8EB}" dt="2022-03-03T16:16:23.434" v="1316" actId="478"/>
          <ac:spMkLst>
            <pc:docMk/>
            <pc:sldMk cId="1302004511" sldId="497"/>
            <ac:spMk id="3" creationId="{1E1919F6-864A-47CB-9DBB-75B49059D9FE}"/>
          </ac:spMkLst>
        </pc:spChg>
      </pc:sldChg>
      <pc:sldChg chg="modSp add mod">
        <pc:chgData name="Eugenia Appelhans" userId="2d97bc27457f462f" providerId="LiveId" clId="{0A9B6352-75A0-4D6B-B2D8-B839FD24F8EB}" dt="2022-03-03T16:27:00.684" v="1409" actId="20577"/>
        <pc:sldMkLst>
          <pc:docMk/>
          <pc:sldMk cId="3465736532" sldId="498"/>
        </pc:sldMkLst>
        <pc:spChg chg="mod">
          <ac:chgData name="Eugenia Appelhans" userId="2d97bc27457f462f" providerId="LiveId" clId="{0A9B6352-75A0-4D6B-B2D8-B839FD24F8EB}" dt="2022-03-03T16:27:00.684" v="1409" actId="20577"/>
          <ac:spMkLst>
            <pc:docMk/>
            <pc:sldMk cId="3465736532" sldId="498"/>
            <ac:spMk id="3" creationId="{6A2CF4CE-9CA8-43FC-879C-3E084C2EB884}"/>
          </ac:spMkLst>
        </pc:spChg>
      </pc:sldChg>
      <pc:sldChg chg="modSp add mod">
        <pc:chgData name="Eugenia Appelhans" userId="2d97bc27457f462f" providerId="LiveId" clId="{0A9B6352-75A0-4D6B-B2D8-B839FD24F8EB}" dt="2022-03-03T16:28:58.474" v="1420" actId="20577"/>
        <pc:sldMkLst>
          <pc:docMk/>
          <pc:sldMk cId="4258143333" sldId="499"/>
        </pc:sldMkLst>
        <pc:spChg chg="mod">
          <ac:chgData name="Eugenia Appelhans" userId="2d97bc27457f462f" providerId="LiveId" clId="{0A9B6352-75A0-4D6B-B2D8-B839FD24F8EB}" dt="2022-03-03T16:28:58.474" v="1420" actId="20577"/>
          <ac:spMkLst>
            <pc:docMk/>
            <pc:sldMk cId="4258143333" sldId="499"/>
            <ac:spMk id="2" creationId="{9C4BF38C-54C8-42BC-92D4-02D4490755A5}"/>
          </ac:spMkLst>
        </pc:spChg>
      </pc:sldChg>
      <pc:sldChg chg="modSp add mod">
        <pc:chgData name="Eugenia Appelhans" userId="2d97bc27457f462f" providerId="LiveId" clId="{0A9B6352-75A0-4D6B-B2D8-B839FD24F8EB}" dt="2022-03-03T16:29:05.794" v="1432" actId="20577"/>
        <pc:sldMkLst>
          <pc:docMk/>
          <pc:sldMk cId="1646928094" sldId="500"/>
        </pc:sldMkLst>
        <pc:spChg chg="mod">
          <ac:chgData name="Eugenia Appelhans" userId="2d97bc27457f462f" providerId="LiveId" clId="{0A9B6352-75A0-4D6B-B2D8-B839FD24F8EB}" dt="2022-03-03T16:29:05.794" v="1432" actId="20577"/>
          <ac:spMkLst>
            <pc:docMk/>
            <pc:sldMk cId="1646928094" sldId="500"/>
            <ac:spMk id="2" creationId="{9C4BF38C-54C8-42BC-92D4-02D4490755A5}"/>
          </ac:spMkLst>
        </pc:spChg>
      </pc:sldChg>
      <pc:sldChg chg="modSp add mod">
        <pc:chgData name="Eugenia Appelhans" userId="2d97bc27457f462f" providerId="LiveId" clId="{0A9B6352-75A0-4D6B-B2D8-B839FD24F8EB}" dt="2022-03-03T16:29:14.504" v="1454" actId="20577"/>
        <pc:sldMkLst>
          <pc:docMk/>
          <pc:sldMk cId="3841163097" sldId="501"/>
        </pc:sldMkLst>
        <pc:spChg chg="mod">
          <ac:chgData name="Eugenia Appelhans" userId="2d97bc27457f462f" providerId="LiveId" clId="{0A9B6352-75A0-4D6B-B2D8-B839FD24F8EB}" dt="2022-03-03T16:29:14.504" v="1454" actId="20577"/>
          <ac:spMkLst>
            <pc:docMk/>
            <pc:sldMk cId="3841163097" sldId="501"/>
            <ac:spMk id="2" creationId="{9C4BF38C-54C8-42BC-92D4-02D4490755A5}"/>
          </ac:spMkLst>
        </pc:spChg>
      </pc:sldChg>
      <pc:sldChg chg="modSp add mod ord">
        <pc:chgData name="Eugenia Appelhans" userId="2d97bc27457f462f" providerId="LiveId" clId="{0A9B6352-75A0-4D6B-B2D8-B839FD24F8EB}" dt="2022-03-03T16:29:51.379" v="1477" actId="20577"/>
        <pc:sldMkLst>
          <pc:docMk/>
          <pc:sldMk cId="893759113" sldId="502"/>
        </pc:sldMkLst>
        <pc:spChg chg="mod">
          <ac:chgData name="Eugenia Appelhans" userId="2d97bc27457f462f" providerId="LiveId" clId="{0A9B6352-75A0-4D6B-B2D8-B839FD24F8EB}" dt="2022-03-03T16:29:51.379" v="1477" actId="20577"/>
          <ac:spMkLst>
            <pc:docMk/>
            <pc:sldMk cId="893759113" sldId="502"/>
            <ac:spMk id="2" creationId="{C04C2169-0D85-4B47-94F6-897B1515DDE0}"/>
          </ac:spMkLst>
        </pc:spChg>
      </pc:sldChg>
      <pc:sldChg chg="modSp add mod ord">
        <pc:chgData name="Eugenia Appelhans" userId="2d97bc27457f462f" providerId="LiveId" clId="{0A9B6352-75A0-4D6B-B2D8-B839FD24F8EB}" dt="2022-03-03T16:40:26.714" v="1776"/>
        <pc:sldMkLst>
          <pc:docMk/>
          <pc:sldMk cId="3539220379" sldId="503"/>
        </pc:sldMkLst>
        <pc:spChg chg="mod">
          <ac:chgData name="Eugenia Appelhans" userId="2d97bc27457f462f" providerId="LiveId" clId="{0A9B6352-75A0-4D6B-B2D8-B839FD24F8EB}" dt="2022-03-03T16:34:13.784" v="1699" actId="20577"/>
          <ac:spMkLst>
            <pc:docMk/>
            <pc:sldMk cId="3539220379" sldId="503"/>
            <ac:spMk id="2" creationId="{18C3B467-088C-4F3D-A9A7-105C4E1E20CD}"/>
          </ac:spMkLst>
        </pc:spChg>
      </pc:sldChg>
      <pc:sldChg chg="modSp add mod ord">
        <pc:chgData name="Eugenia Appelhans" userId="2d97bc27457f462f" providerId="LiveId" clId="{0A9B6352-75A0-4D6B-B2D8-B839FD24F8EB}" dt="2022-03-03T16:39:57.464" v="1774" actId="20577"/>
        <pc:sldMkLst>
          <pc:docMk/>
          <pc:sldMk cId="36514996" sldId="504"/>
        </pc:sldMkLst>
        <pc:spChg chg="mod">
          <ac:chgData name="Eugenia Appelhans" userId="2d97bc27457f462f" providerId="LiveId" clId="{0A9B6352-75A0-4D6B-B2D8-B839FD24F8EB}" dt="2022-03-03T16:39:57.464" v="1774" actId="20577"/>
          <ac:spMkLst>
            <pc:docMk/>
            <pc:sldMk cId="36514996" sldId="504"/>
            <ac:spMk id="2" creationId="{9C4BF38C-54C8-42BC-92D4-02D4490755A5}"/>
          </ac:spMkLst>
        </pc:spChg>
      </pc:sldChg>
      <pc:sldChg chg="modSp add mod">
        <pc:chgData name="Eugenia Appelhans" userId="2d97bc27457f462f" providerId="LiveId" clId="{0A9B6352-75A0-4D6B-B2D8-B839FD24F8EB}" dt="2022-03-03T18:38:15.221" v="2660" actId="20577"/>
        <pc:sldMkLst>
          <pc:docMk/>
          <pc:sldMk cId="4114316422" sldId="505"/>
        </pc:sldMkLst>
        <pc:spChg chg="mod">
          <ac:chgData name="Eugenia Appelhans" userId="2d97bc27457f462f" providerId="LiveId" clId="{0A9B6352-75A0-4D6B-B2D8-B839FD24F8EB}" dt="2022-03-03T18:38:15.221" v="2660" actId="20577"/>
          <ac:spMkLst>
            <pc:docMk/>
            <pc:sldMk cId="4114316422" sldId="505"/>
            <ac:spMk id="2" creationId="{18C3B467-088C-4F3D-A9A7-105C4E1E20CD}"/>
          </ac:spMkLst>
        </pc:spChg>
      </pc:sldChg>
      <pc:sldChg chg="add ord">
        <pc:chgData name="Eugenia Appelhans" userId="2d97bc27457f462f" providerId="LiveId" clId="{0A9B6352-75A0-4D6B-B2D8-B839FD24F8EB}" dt="2022-03-03T16:48:39.223" v="1815"/>
        <pc:sldMkLst>
          <pc:docMk/>
          <pc:sldMk cId="86139872" sldId="506"/>
        </pc:sldMkLst>
      </pc:sldChg>
      <pc:sldChg chg="add ord">
        <pc:chgData name="Eugenia Appelhans" userId="2d97bc27457f462f" providerId="LiveId" clId="{0A9B6352-75A0-4D6B-B2D8-B839FD24F8EB}" dt="2022-03-03T16:48:58.855" v="1818"/>
        <pc:sldMkLst>
          <pc:docMk/>
          <pc:sldMk cId="933326546" sldId="507"/>
        </pc:sldMkLst>
      </pc:sldChg>
      <pc:sldChg chg="add ord">
        <pc:chgData name="Eugenia Appelhans" userId="2d97bc27457f462f" providerId="LiveId" clId="{0A9B6352-75A0-4D6B-B2D8-B839FD24F8EB}" dt="2022-03-03T16:49:12.671" v="1821"/>
        <pc:sldMkLst>
          <pc:docMk/>
          <pc:sldMk cId="4111010667" sldId="508"/>
        </pc:sldMkLst>
      </pc:sldChg>
      <pc:sldChg chg="add del ord">
        <pc:chgData name="Eugenia Appelhans" userId="2d97bc27457f462f" providerId="LiveId" clId="{0A9B6352-75A0-4D6B-B2D8-B839FD24F8EB}" dt="2022-03-03T16:54:01.853" v="1845" actId="47"/>
        <pc:sldMkLst>
          <pc:docMk/>
          <pc:sldMk cId="1882529028" sldId="509"/>
        </pc:sldMkLst>
      </pc:sldChg>
      <pc:sldChg chg="modSp add mod ord">
        <pc:chgData name="Eugenia Appelhans" userId="2d97bc27457f462f" providerId="LiveId" clId="{0A9B6352-75A0-4D6B-B2D8-B839FD24F8EB}" dt="2022-03-03T16:55:01.455" v="1880" actId="20577"/>
        <pc:sldMkLst>
          <pc:docMk/>
          <pc:sldMk cId="3474159697" sldId="509"/>
        </pc:sldMkLst>
        <pc:spChg chg="mod">
          <ac:chgData name="Eugenia Appelhans" userId="2d97bc27457f462f" providerId="LiveId" clId="{0A9B6352-75A0-4D6B-B2D8-B839FD24F8EB}" dt="2022-03-03T16:55:01.455" v="1880" actId="20577"/>
          <ac:spMkLst>
            <pc:docMk/>
            <pc:sldMk cId="3474159697" sldId="509"/>
            <ac:spMk id="3" creationId="{6A2CF4CE-9CA8-43FC-879C-3E084C2EB884}"/>
          </ac:spMkLst>
        </pc:spChg>
      </pc:sldChg>
      <pc:sldChg chg="modSp add mod ord">
        <pc:chgData name="Eugenia Appelhans" userId="2d97bc27457f462f" providerId="LiveId" clId="{0A9B6352-75A0-4D6B-B2D8-B839FD24F8EB}" dt="2022-03-03T16:55:26.613" v="1909" actId="20577"/>
        <pc:sldMkLst>
          <pc:docMk/>
          <pc:sldMk cId="2526530046" sldId="510"/>
        </pc:sldMkLst>
        <pc:spChg chg="mod">
          <ac:chgData name="Eugenia Appelhans" userId="2d97bc27457f462f" providerId="LiveId" clId="{0A9B6352-75A0-4D6B-B2D8-B839FD24F8EB}" dt="2022-03-03T16:55:26.613" v="1909" actId="20577"/>
          <ac:spMkLst>
            <pc:docMk/>
            <pc:sldMk cId="2526530046" sldId="510"/>
            <ac:spMk id="2" creationId="{18C3B467-088C-4F3D-A9A7-105C4E1E20CD}"/>
          </ac:spMkLst>
        </pc:spChg>
      </pc:sldChg>
      <pc:sldChg chg="modSp add mod ord">
        <pc:chgData name="Eugenia Appelhans" userId="2d97bc27457f462f" providerId="LiveId" clId="{0A9B6352-75A0-4D6B-B2D8-B839FD24F8EB}" dt="2022-03-03T16:59:23.453" v="1927" actId="14826"/>
        <pc:sldMkLst>
          <pc:docMk/>
          <pc:sldMk cId="3829188839" sldId="511"/>
        </pc:sldMkLst>
        <pc:spChg chg="mod">
          <ac:chgData name="Eugenia Appelhans" userId="2d97bc27457f462f" providerId="LiveId" clId="{0A9B6352-75A0-4D6B-B2D8-B839FD24F8EB}" dt="2022-03-03T16:58:00.484" v="1926" actId="20577"/>
          <ac:spMkLst>
            <pc:docMk/>
            <pc:sldMk cId="3829188839" sldId="511"/>
            <ac:spMk id="3" creationId="{6A2CF4CE-9CA8-43FC-879C-3E084C2EB884}"/>
          </ac:spMkLst>
        </pc:spChg>
        <pc:picChg chg="mod">
          <ac:chgData name="Eugenia Appelhans" userId="2d97bc27457f462f" providerId="LiveId" clId="{0A9B6352-75A0-4D6B-B2D8-B839FD24F8EB}" dt="2022-03-03T16:59:23.453" v="1927" actId="14826"/>
          <ac:picMkLst>
            <pc:docMk/>
            <pc:sldMk cId="3829188839" sldId="511"/>
            <ac:picMk id="5" creationId="{92A0E23D-A3A4-47DA-BC99-547484BBF5BB}"/>
          </ac:picMkLst>
        </pc:picChg>
      </pc:sldChg>
      <pc:sldChg chg="modSp add mod">
        <pc:chgData name="Eugenia Appelhans" userId="2d97bc27457f462f" providerId="LiveId" clId="{0A9B6352-75A0-4D6B-B2D8-B839FD24F8EB}" dt="2022-03-03T17:11:56.523" v="2027" actId="20577"/>
        <pc:sldMkLst>
          <pc:docMk/>
          <pc:sldMk cId="764840923" sldId="512"/>
        </pc:sldMkLst>
        <pc:spChg chg="mod">
          <ac:chgData name="Eugenia Appelhans" userId="2d97bc27457f462f" providerId="LiveId" clId="{0A9B6352-75A0-4D6B-B2D8-B839FD24F8EB}" dt="2022-03-03T17:11:56.523" v="2027" actId="20577"/>
          <ac:spMkLst>
            <pc:docMk/>
            <pc:sldMk cId="764840923" sldId="512"/>
            <ac:spMk id="3" creationId="{6A2CF4CE-9CA8-43FC-879C-3E084C2EB884}"/>
          </ac:spMkLst>
        </pc:spChg>
      </pc:sldChg>
      <pc:sldChg chg="add ord">
        <pc:chgData name="Eugenia Appelhans" userId="2d97bc27457f462f" providerId="LiveId" clId="{0A9B6352-75A0-4D6B-B2D8-B839FD24F8EB}" dt="2022-03-03T17:05:49.593" v="1986"/>
        <pc:sldMkLst>
          <pc:docMk/>
          <pc:sldMk cId="1227638150" sldId="513"/>
        </pc:sldMkLst>
      </pc:sldChg>
      <pc:sldChg chg="modSp add mod ord">
        <pc:chgData name="Eugenia Appelhans" userId="2d97bc27457f462f" providerId="LiveId" clId="{0A9B6352-75A0-4D6B-B2D8-B839FD24F8EB}" dt="2022-03-03T17:06:06.743" v="1988" actId="20577"/>
        <pc:sldMkLst>
          <pc:docMk/>
          <pc:sldMk cId="2464251745" sldId="514"/>
        </pc:sldMkLst>
        <pc:spChg chg="mod">
          <ac:chgData name="Eugenia Appelhans" userId="2d97bc27457f462f" providerId="LiveId" clId="{0A9B6352-75A0-4D6B-B2D8-B839FD24F8EB}" dt="2022-03-03T17:06:06.743" v="1988" actId="20577"/>
          <ac:spMkLst>
            <pc:docMk/>
            <pc:sldMk cId="2464251745" sldId="514"/>
            <ac:spMk id="2" creationId="{18C3B467-088C-4F3D-A9A7-105C4E1E20CD}"/>
          </ac:spMkLst>
        </pc:spChg>
      </pc:sldChg>
      <pc:sldChg chg="add ord">
        <pc:chgData name="Eugenia Appelhans" userId="2d97bc27457f462f" providerId="LiveId" clId="{0A9B6352-75A0-4D6B-B2D8-B839FD24F8EB}" dt="2022-03-03T17:06:23.383" v="1991"/>
        <pc:sldMkLst>
          <pc:docMk/>
          <pc:sldMk cId="4165303415" sldId="515"/>
        </pc:sldMkLst>
      </pc:sldChg>
      <pc:sldChg chg="add ord">
        <pc:chgData name="Eugenia Appelhans" userId="2d97bc27457f462f" providerId="LiveId" clId="{0A9B6352-75A0-4D6B-B2D8-B839FD24F8EB}" dt="2022-03-03T17:06:41.993" v="1994"/>
        <pc:sldMkLst>
          <pc:docMk/>
          <pc:sldMk cId="2523959478" sldId="516"/>
        </pc:sldMkLst>
      </pc:sldChg>
      <pc:sldChg chg="add ord">
        <pc:chgData name="Eugenia Appelhans" userId="2d97bc27457f462f" providerId="LiveId" clId="{0A9B6352-75A0-4D6B-B2D8-B839FD24F8EB}" dt="2022-03-03T17:06:51.983" v="1997"/>
        <pc:sldMkLst>
          <pc:docMk/>
          <pc:sldMk cId="3610806487" sldId="517"/>
        </pc:sldMkLst>
      </pc:sldChg>
      <pc:sldChg chg="add ord">
        <pc:chgData name="Eugenia Appelhans" userId="2d97bc27457f462f" providerId="LiveId" clId="{0A9B6352-75A0-4D6B-B2D8-B839FD24F8EB}" dt="2022-03-03T17:07:00.133" v="2000"/>
        <pc:sldMkLst>
          <pc:docMk/>
          <pc:sldMk cId="2683606398" sldId="518"/>
        </pc:sldMkLst>
      </pc:sldChg>
      <pc:sldChg chg="modSp add mod ord">
        <pc:chgData name="Eugenia Appelhans" userId="2d97bc27457f462f" providerId="LiveId" clId="{0A9B6352-75A0-4D6B-B2D8-B839FD24F8EB}" dt="2022-03-03T17:11:49.593" v="2023" actId="20577"/>
        <pc:sldMkLst>
          <pc:docMk/>
          <pc:sldMk cId="668332792" sldId="519"/>
        </pc:sldMkLst>
        <pc:spChg chg="mod">
          <ac:chgData name="Eugenia Appelhans" userId="2d97bc27457f462f" providerId="LiveId" clId="{0A9B6352-75A0-4D6B-B2D8-B839FD24F8EB}" dt="2022-03-03T17:11:49.593" v="2023" actId="20577"/>
          <ac:spMkLst>
            <pc:docMk/>
            <pc:sldMk cId="668332792" sldId="519"/>
            <ac:spMk id="3" creationId="{6A2CF4CE-9CA8-43FC-879C-3E084C2EB884}"/>
          </ac:spMkLst>
        </pc:spChg>
      </pc:sldChg>
      <pc:sldChg chg="modSp add mod">
        <pc:chgData name="Eugenia Appelhans" userId="2d97bc27457f462f" providerId="LiveId" clId="{0A9B6352-75A0-4D6B-B2D8-B839FD24F8EB}" dt="2022-03-03T17:14:46.163" v="2278" actId="20577"/>
        <pc:sldMkLst>
          <pc:docMk/>
          <pc:sldMk cId="822301282" sldId="520"/>
        </pc:sldMkLst>
        <pc:spChg chg="mod">
          <ac:chgData name="Eugenia Appelhans" userId="2d97bc27457f462f" providerId="LiveId" clId="{0A9B6352-75A0-4D6B-B2D8-B839FD24F8EB}" dt="2022-03-03T17:14:46.163" v="2278" actId="20577"/>
          <ac:spMkLst>
            <pc:docMk/>
            <pc:sldMk cId="822301282" sldId="520"/>
            <ac:spMk id="3" creationId="{6A2CF4CE-9CA8-43FC-879C-3E084C2EB884}"/>
          </ac:spMkLst>
        </pc:spChg>
      </pc:sldChg>
      <pc:sldChg chg="modSp add mod">
        <pc:chgData name="Eugenia Appelhans" userId="2d97bc27457f462f" providerId="LiveId" clId="{0A9B6352-75A0-4D6B-B2D8-B839FD24F8EB}" dt="2022-03-03T17:15:07.913" v="2369" actId="20577"/>
        <pc:sldMkLst>
          <pc:docMk/>
          <pc:sldMk cId="3399251108" sldId="521"/>
        </pc:sldMkLst>
        <pc:spChg chg="mod">
          <ac:chgData name="Eugenia Appelhans" userId="2d97bc27457f462f" providerId="LiveId" clId="{0A9B6352-75A0-4D6B-B2D8-B839FD24F8EB}" dt="2022-03-03T17:15:07.913" v="2369" actId="20577"/>
          <ac:spMkLst>
            <pc:docMk/>
            <pc:sldMk cId="3399251108" sldId="521"/>
            <ac:spMk id="3" creationId="{6A2CF4CE-9CA8-43FC-879C-3E084C2EB884}"/>
          </ac:spMkLst>
        </pc:spChg>
      </pc:sldChg>
      <pc:sldChg chg="modSp add mod">
        <pc:chgData name="Eugenia Appelhans" userId="2d97bc27457f462f" providerId="LiveId" clId="{0A9B6352-75A0-4D6B-B2D8-B839FD24F8EB}" dt="2022-03-03T17:16:24.383" v="2640" actId="20577"/>
        <pc:sldMkLst>
          <pc:docMk/>
          <pc:sldMk cId="640940563" sldId="522"/>
        </pc:sldMkLst>
        <pc:spChg chg="mod">
          <ac:chgData name="Eugenia Appelhans" userId="2d97bc27457f462f" providerId="LiveId" clId="{0A9B6352-75A0-4D6B-B2D8-B839FD24F8EB}" dt="2022-03-03T17:16:24.383" v="2640" actId="20577"/>
          <ac:spMkLst>
            <pc:docMk/>
            <pc:sldMk cId="640940563" sldId="522"/>
            <ac:spMk id="3" creationId="{6A2CF4CE-9CA8-43FC-879C-3E084C2EB884}"/>
          </ac:spMkLst>
        </pc:spChg>
      </pc:sldChg>
      <pc:sldChg chg="modSp add mod ord">
        <pc:chgData name="Eugenia Appelhans" userId="2d97bc27457f462f" providerId="LiveId" clId="{0A9B6352-75A0-4D6B-B2D8-B839FD24F8EB}" dt="2022-03-03T18:37:46.771" v="2654" actId="20577"/>
        <pc:sldMkLst>
          <pc:docMk/>
          <pc:sldMk cId="3107478177" sldId="523"/>
        </pc:sldMkLst>
        <pc:spChg chg="mod">
          <ac:chgData name="Eugenia Appelhans" userId="2d97bc27457f462f" providerId="LiveId" clId="{0A9B6352-75A0-4D6B-B2D8-B839FD24F8EB}" dt="2022-03-03T18:37:46.771" v="2654" actId="20577"/>
          <ac:spMkLst>
            <pc:docMk/>
            <pc:sldMk cId="3107478177" sldId="523"/>
            <ac:spMk id="2" creationId="{18C3B467-088C-4F3D-A9A7-105C4E1E20CD}"/>
          </ac:spMkLst>
        </pc:spChg>
      </pc:sldChg>
      <pc:sldChg chg="modSp add mod ord">
        <pc:chgData name="Eugenia Appelhans" userId="2d97bc27457f462f" providerId="LiveId" clId="{0A9B6352-75A0-4D6B-B2D8-B839FD24F8EB}" dt="2022-03-03T18:38:42.271" v="2661" actId="20577"/>
        <pc:sldMkLst>
          <pc:docMk/>
          <pc:sldMk cId="2129259218" sldId="524"/>
        </pc:sldMkLst>
        <pc:spChg chg="mod">
          <ac:chgData name="Eugenia Appelhans" userId="2d97bc27457f462f" providerId="LiveId" clId="{0A9B6352-75A0-4D6B-B2D8-B839FD24F8EB}" dt="2022-03-03T18:38:42.271" v="2661" actId="20577"/>
          <ac:spMkLst>
            <pc:docMk/>
            <pc:sldMk cId="2129259218" sldId="524"/>
            <ac:spMk id="2" creationId="{18C3B467-088C-4F3D-A9A7-105C4E1E20CD}"/>
          </ac:spMkLst>
        </pc:spChg>
      </pc:sldChg>
      <pc:sldChg chg="modSp add mod ord">
        <pc:chgData name="Eugenia Appelhans" userId="2d97bc27457f462f" providerId="LiveId" clId="{0A9B6352-75A0-4D6B-B2D8-B839FD24F8EB}" dt="2022-03-16T20:21:54.483" v="2687" actId="20577"/>
        <pc:sldMkLst>
          <pc:docMk/>
          <pc:sldMk cId="2413171968" sldId="525"/>
        </pc:sldMkLst>
        <pc:spChg chg="mod">
          <ac:chgData name="Eugenia Appelhans" userId="2d97bc27457f462f" providerId="LiveId" clId="{0A9B6352-75A0-4D6B-B2D8-B839FD24F8EB}" dt="2022-03-16T20:21:54.483" v="2687" actId="20577"/>
          <ac:spMkLst>
            <pc:docMk/>
            <pc:sldMk cId="2413171968" sldId="525"/>
            <ac:spMk id="3" creationId="{6A2CF4CE-9CA8-43FC-879C-3E084C2EB88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BDFE-DD3D-4291-A404-1B97A83A6EA8}" type="datetimeFigureOut">
              <a:rPr lang="en-US" smtClean="0"/>
              <a:t>3/16/2022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852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363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847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904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027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079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591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70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686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038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520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565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646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959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872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3/16/2022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8470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588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3/16/2022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6973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058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073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358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7532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3/16/2022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21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3/16/2022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910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3/16/2022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goodreads.com/work/quotes/892616"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hyperlink" Target="https://www.pexels.com/photo/rock-formation-close-up-photography-2646237/?utm_content=attributionCopyText&amp;utm_medium=referral&amp;utm_source=pexels" TargetMode="External"/><Relationship Id="rId4" Type="http://schemas.openxmlformats.org/officeDocument/2006/relationships/hyperlink" Target="https://www.pexels.com/@soakedinnirvana?utm_content=attributionCopyText&amp;utm_medium=referral&amp;utm_source=pexels"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hyperlink" Target="https://www.pexels.com/@juanlaurio?utm_content=attributionCopyText&amp;utm_medium=referral&amp;utm_source=pexels"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hyperlink" Target="https://www.pexels.com/photo/white-mourning-dove-1123958/?utm_content=attributionCopyText&amp;utm_medium=referral&amp;utm_source=pexels"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dreads.com/work/quotes/2976220"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pexels.com/@jill-burrow?utm_content=attributionCopyText&amp;utm_medium=referral&amp;utm_source=pexels"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hyperlink" Target="https://www.pexels.com/photo/glass-jar-with-transparent-liquid-placed-on-white-table-6858669/?utm_content=attributionCopyText&amp;utm_medium=referral&amp;utm_source=pexels"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7.xml"/><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hemeOverride" Target="../theme/themeOverride8.xml"/><Relationship Id="rId4" Type="http://schemas.openxmlformats.org/officeDocument/2006/relationships/image" Target="../media/image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9.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hemeOverride" Target="../theme/themeOverride10.xml"/><Relationship Id="rId4" Type="http://schemas.openxmlformats.org/officeDocument/2006/relationships/image" Target="../media/image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hemeOverride" Target="../theme/themeOverride11.xml"/><Relationship Id="rId4" Type="http://schemas.openxmlformats.org/officeDocument/2006/relationships/image" Target="../media/image6.jpeg"/></Relationships>
</file>

<file path=ppt/slides/_rels/slide38.xml.rels><?xml version="1.0" encoding="UTF-8" standalone="yes"?>
<Relationships xmlns="http://schemas.openxmlformats.org/package/2006/relationships"><Relationship Id="rId3" Type="http://schemas.openxmlformats.org/officeDocument/2006/relationships/hyperlink" Target="https://www.goodreads.com/work/quotes/513762" TargetMode="External"/><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hyperlink" Target="https://www.pexels.com/photo/silhouette-person-s-hand-718983/?utm_content=attributionCopyText&amp;utm_medium=referral&amp;utm_source=pexels" TargetMode="External"/><Relationship Id="rId4" Type="http://schemas.openxmlformats.org/officeDocument/2006/relationships/hyperlink" Target="https://www.pexels.com/@xoqse?utm_content=attributionCopyText&amp;utm_medium=referral&amp;utm_source=pexels"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hemeOverride" Target="../theme/themeOverride12.xml"/><Relationship Id="rId4" Type="http://schemas.openxmlformats.org/officeDocument/2006/relationships/image" Target="../media/image6.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hemeOverride" Target="../theme/themeOverride13.xml"/><Relationship Id="rId4" Type="http://schemas.openxmlformats.org/officeDocument/2006/relationships/image" Target="../media/image6.jpeg"/></Relationships>
</file>

<file path=ppt/slides/_rels/slide4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hemeOverride" Target="../theme/themeOverride14.xml"/><Relationship Id="rId4" Type="http://schemas.openxmlformats.org/officeDocument/2006/relationships/image" Target="../media/image6.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hemeOverride" Target="../theme/themeOverride15.xml"/><Relationship Id="rId4" Type="http://schemas.openxmlformats.org/officeDocument/2006/relationships/image" Target="../media/image6.jpeg"/></Relationships>
</file>

<file path=ppt/slides/_rels/slide49.xml.rels><?xml version="1.0" encoding="UTF-8" standalone="yes"?>
<Relationships xmlns="http://schemas.openxmlformats.org/package/2006/relationships"><Relationship Id="rId3" Type="http://schemas.openxmlformats.org/officeDocument/2006/relationships/hyperlink" Target="https://www.pexels.com/@anandpreet-singh-3384450?utm_content=attributionCopyText&amp;utm_medium=referral&amp;utm_source=pexels"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s://www.pexels.com/photo/a-person-holding-sharp-pointed-knife-5064698/?utm_content=attributionCopyText&amp;utm_medium=referral&amp;utm_source=pexel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goodreads.com/work/quotes/2640876"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pexels.com/@karolina-grabowska?utm_content=attributionCopyText&amp;utm_medium=referral&amp;utm_source=pexels" TargetMode="External"/><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hyperlink" Target="https://www.pexels.com/photo/wood-dirty-writing-leaf-8947770/?utm_content=attributionCopyText&amp;utm_medium=referral&amp;utm_source=pexels"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9"/>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Mental Health Integration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sz="1800" dirty="0"/>
              <a:t>Week 7 Part 1 - The Why of Integration</a:t>
            </a:r>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720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F38C-54C8-42BC-92D4-02D4490755A5}"/>
              </a:ext>
            </a:extLst>
          </p:cNvPr>
          <p:cNvSpPr>
            <a:spLocks noGrp="1"/>
          </p:cNvSpPr>
          <p:nvPr>
            <p:ph type="ctrTitle"/>
          </p:nvPr>
        </p:nvSpPr>
        <p:spPr/>
        <p:txBody>
          <a:bodyPr>
            <a:normAutofit fontScale="90000"/>
          </a:bodyPr>
          <a:lstStyle/>
          <a:p>
            <a:r>
              <a:rPr lang="en-US" dirty="0"/>
              <a:t>How could god let me go through this. He cannot love me.</a:t>
            </a:r>
          </a:p>
        </p:txBody>
      </p:sp>
      <p:sp>
        <p:nvSpPr>
          <p:cNvPr id="3" name="Subtitle 2">
            <a:extLst>
              <a:ext uri="{FF2B5EF4-FFF2-40B4-BE49-F238E27FC236}">
                <a16:creationId xmlns:a16="http://schemas.microsoft.com/office/drawing/2014/main" id="{1E1919F6-864A-47CB-9DBB-75B49059D9FE}"/>
              </a:ext>
            </a:extLst>
          </p:cNvPr>
          <p:cNvSpPr>
            <a:spLocks noGrp="1"/>
          </p:cNvSpPr>
          <p:nvPr>
            <p:ph type="subTitle" idx="1"/>
          </p:nvPr>
        </p:nvSpPr>
        <p:spPr/>
        <p:txBody>
          <a:bodyPr/>
          <a:lstStyle/>
          <a:p>
            <a:r>
              <a:rPr lang="en-US" dirty="0"/>
              <a:t>Change in relationship to God</a:t>
            </a:r>
          </a:p>
        </p:txBody>
      </p:sp>
    </p:spTree>
    <p:extLst>
      <p:ext uri="{BB962C8B-B14F-4D97-AF65-F5344CB8AC3E}">
        <p14:creationId xmlns:p14="http://schemas.microsoft.com/office/powerpoint/2010/main" val="3571742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F38C-54C8-42BC-92D4-02D4490755A5}"/>
              </a:ext>
            </a:extLst>
          </p:cNvPr>
          <p:cNvSpPr>
            <a:spLocks noGrp="1"/>
          </p:cNvSpPr>
          <p:nvPr>
            <p:ph type="ctrTitle"/>
          </p:nvPr>
        </p:nvSpPr>
        <p:spPr/>
        <p:txBody>
          <a:bodyPr>
            <a:normAutofit fontScale="90000"/>
          </a:bodyPr>
          <a:lstStyle/>
          <a:p>
            <a:r>
              <a:rPr lang="en-US" dirty="0"/>
              <a:t>What does a mental health struggle actually cost?</a:t>
            </a:r>
          </a:p>
        </p:txBody>
      </p:sp>
    </p:spTree>
    <p:extLst>
      <p:ext uri="{BB962C8B-B14F-4D97-AF65-F5344CB8AC3E}">
        <p14:creationId xmlns:p14="http://schemas.microsoft.com/office/powerpoint/2010/main" val="1302004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F38C-54C8-42BC-92D4-02D4490755A5}"/>
              </a:ext>
            </a:extLst>
          </p:cNvPr>
          <p:cNvSpPr>
            <a:spLocks noGrp="1"/>
          </p:cNvSpPr>
          <p:nvPr>
            <p:ph type="ctrTitle"/>
          </p:nvPr>
        </p:nvSpPr>
        <p:spPr/>
        <p:txBody>
          <a:bodyPr>
            <a:normAutofit/>
          </a:bodyPr>
          <a:lstStyle/>
          <a:p>
            <a:r>
              <a:rPr lang="en-US" dirty="0"/>
              <a:t>Who am I?</a:t>
            </a:r>
          </a:p>
        </p:txBody>
      </p:sp>
    </p:spTree>
    <p:extLst>
      <p:ext uri="{BB962C8B-B14F-4D97-AF65-F5344CB8AC3E}">
        <p14:creationId xmlns:p14="http://schemas.microsoft.com/office/powerpoint/2010/main" val="4258143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F38C-54C8-42BC-92D4-02D4490755A5}"/>
              </a:ext>
            </a:extLst>
          </p:cNvPr>
          <p:cNvSpPr>
            <a:spLocks noGrp="1"/>
          </p:cNvSpPr>
          <p:nvPr>
            <p:ph type="ctrTitle"/>
          </p:nvPr>
        </p:nvSpPr>
        <p:spPr/>
        <p:txBody>
          <a:bodyPr>
            <a:normAutofit/>
          </a:bodyPr>
          <a:lstStyle/>
          <a:p>
            <a:r>
              <a:rPr lang="en-US" dirty="0"/>
              <a:t>Who is God?</a:t>
            </a:r>
          </a:p>
        </p:txBody>
      </p:sp>
    </p:spTree>
    <p:extLst>
      <p:ext uri="{BB962C8B-B14F-4D97-AF65-F5344CB8AC3E}">
        <p14:creationId xmlns:p14="http://schemas.microsoft.com/office/powerpoint/2010/main" val="1646928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F38C-54C8-42BC-92D4-02D4490755A5}"/>
              </a:ext>
            </a:extLst>
          </p:cNvPr>
          <p:cNvSpPr>
            <a:spLocks noGrp="1"/>
          </p:cNvSpPr>
          <p:nvPr>
            <p:ph type="ctrTitle"/>
          </p:nvPr>
        </p:nvSpPr>
        <p:spPr/>
        <p:txBody>
          <a:bodyPr>
            <a:normAutofit/>
          </a:bodyPr>
          <a:lstStyle/>
          <a:p>
            <a:r>
              <a:rPr lang="en-US" dirty="0"/>
              <a:t>What am I capable of?</a:t>
            </a:r>
          </a:p>
        </p:txBody>
      </p:sp>
    </p:spTree>
    <p:extLst>
      <p:ext uri="{BB962C8B-B14F-4D97-AF65-F5344CB8AC3E}">
        <p14:creationId xmlns:p14="http://schemas.microsoft.com/office/powerpoint/2010/main" val="3841163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26610" b="26610"/>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Psalm 51:7-8</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7 </a:t>
            </a:r>
            <a:r>
              <a:rPr lang="en-US" sz="1600" b="0" i="0" dirty="0">
                <a:solidFill>
                  <a:srgbClr val="000000"/>
                </a:solidFill>
                <a:effectLst/>
                <a:latin typeface="system-ui"/>
              </a:rPr>
              <a:t>Cleanse me with hyssop, and I will be clean;</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wash me, and I will be whiter than snow.</a:t>
            </a:r>
            <a:br>
              <a:rPr lang="en-US" sz="1600" dirty="0"/>
            </a:br>
            <a:r>
              <a:rPr lang="en-US" sz="1600" b="1" i="0" baseline="30000" dirty="0">
                <a:solidFill>
                  <a:srgbClr val="000000"/>
                </a:solidFill>
                <a:effectLst/>
                <a:latin typeface="system-ui"/>
              </a:rPr>
              <a:t>8 </a:t>
            </a:r>
            <a:r>
              <a:rPr lang="en-US" sz="1600" b="0" i="0" dirty="0">
                <a:solidFill>
                  <a:srgbClr val="000000"/>
                </a:solidFill>
                <a:effectLst/>
                <a:latin typeface="system-ui"/>
              </a:rPr>
              <a:t>Let me hear joy and gladness;</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let the bones you have crushed rejoice.</a:t>
            </a:r>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940339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26610" b="26610"/>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0" i="0" dirty="0">
                <a:solidFill>
                  <a:srgbClr val="444444"/>
                </a:solidFill>
                <a:effectLst/>
                <a:latin typeface="Roboto" panose="02000000000000000000" pitchFamily="2" charset="0"/>
              </a:rPr>
              <a:t>Cause your scars shine like dark stars</a:t>
            </a:r>
            <a:br>
              <a:rPr lang="en-US" sz="1600" dirty="0"/>
            </a:br>
            <a:r>
              <a:rPr lang="en-US" sz="1600" b="0" i="0" dirty="0">
                <a:solidFill>
                  <a:srgbClr val="444444"/>
                </a:solidFill>
                <a:effectLst/>
                <a:latin typeface="Roboto" panose="02000000000000000000" pitchFamily="2" charset="0"/>
              </a:rPr>
              <a:t>Yeah, your wounds are where the light shines through</a:t>
            </a:r>
            <a:br>
              <a:rPr lang="en-US" sz="1600" dirty="0"/>
            </a:br>
            <a:r>
              <a:rPr lang="en-US" sz="1600" b="0" i="0" dirty="0">
                <a:solidFill>
                  <a:srgbClr val="444444"/>
                </a:solidFill>
                <a:effectLst/>
                <a:latin typeface="Roboto" panose="02000000000000000000" pitchFamily="2" charset="0"/>
              </a:rPr>
              <a:t>So let's go there, to that place where</a:t>
            </a:r>
            <a:br>
              <a:rPr lang="en-US" sz="1600" dirty="0"/>
            </a:br>
            <a:r>
              <a:rPr lang="en-US" sz="1600" b="0" i="0" dirty="0">
                <a:solidFill>
                  <a:srgbClr val="444444"/>
                </a:solidFill>
                <a:effectLst/>
                <a:latin typeface="Roboto" panose="02000000000000000000" pitchFamily="2" charset="0"/>
              </a:rPr>
              <a:t>We sing these broken prayers where the light shines through--</a:t>
            </a:r>
            <a:br>
              <a:rPr lang="en-US" sz="1600" dirty="0"/>
            </a:br>
            <a:r>
              <a:rPr lang="en-US" sz="1600" b="0" i="0" dirty="0">
                <a:solidFill>
                  <a:srgbClr val="444444"/>
                </a:solidFill>
                <a:effectLst/>
                <a:latin typeface="Roboto" panose="02000000000000000000" pitchFamily="2" charset="0"/>
              </a:rPr>
              <a:t>The wound is where the light shines through</a:t>
            </a:r>
            <a:br>
              <a:rPr lang="en-US" sz="1600" dirty="0"/>
            </a:br>
            <a:r>
              <a:rPr lang="en-US" sz="1600" b="0" i="0" dirty="0">
                <a:solidFill>
                  <a:srgbClr val="444444"/>
                </a:solidFill>
                <a:effectLst/>
                <a:latin typeface="Roboto" panose="02000000000000000000" pitchFamily="2" charset="0"/>
              </a:rPr>
              <a:t>Yeah, the wound is where the light shines through</a:t>
            </a:r>
          </a:p>
          <a:p>
            <a:pPr algn="l"/>
            <a:endParaRPr lang="en-US" sz="1600" dirty="0">
              <a:solidFill>
                <a:srgbClr val="444444"/>
              </a:solidFill>
              <a:latin typeface="Roboto" panose="02000000000000000000" pitchFamily="2" charset="0"/>
            </a:endParaRPr>
          </a:p>
          <a:p>
            <a:pPr algn="l"/>
            <a:r>
              <a:rPr lang="en-US" sz="1600" b="0" i="0" dirty="0">
                <a:solidFill>
                  <a:srgbClr val="444444"/>
                </a:solidFill>
                <a:effectLst/>
                <a:latin typeface="Roboto" panose="02000000000000000000" pitchFamily="2" charset="0"/>
              </a:rPr>
              <a:t>Switchfoot- Where the Light Shines Through</a:t>
            </a:r>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465736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F38C-54C8-42BC-92D4-02D4490755A5}"/>
              </a:ext>
            </a:extLst>
          </p:cNvPr>
          <p:cNvSpPr>
            <a:spLocks noGrp="1"/>
          </p:cNvSpPr>
          <p:nvPr>
            <p:ph type="ctrTitle"/>
          </p:nvPr>
        </p:nvSpPr>
        <p:spPr/>
        <p:txBody>
          <a:bodyPr>
            <a:normAutofit fontScale="90000"/>
          </a:bodyPr>
          <a:lstStyle/>
          <a:p>
            <a:r>
              <a:rPr lang="en-US" dirty="0"/>
              <a:t>Paradox: </a:t>
            </a:r>
            <a:br>
              <a:rPr lang="en-US" dirty="0"/>
            </a:br>
            <a:r>
              <a:rPr lang="en-US" dirty="0"/>
              <a:t>mental illness as a gift</a:t>
            </a:r>
          </a:p>
        </p:txBody>
      </p:sp>
    </p:spTree>
    <p:extLst>
      <p:ext uri="{BB962C8B-B14F-4D97-AF65-F5344CB8AC3E}">
        <p14:creationId xmlns:p14="http://schemas.microsoft.com/office/powerpoint/2010/main" val="36514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0"/>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Mental Health Integration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sz="1800" dirty="0"/>
              <a:t>Week </a:t>
            </a:r>
            <a:r>
              <a:rPr lang="en-US" dirty="0"/>
              <a:t>7</a:t>
            </a:r>
            <a:r>
              <a:rPr lang="en-US" sz="1800" dirty="0"/>
              <a:t> Part 2- </a:t>
            </a:r>
            <a:r>
              <a:rPr lang="en-US" dirty="0"/>
              <a:t>What</a:t>
            </a:r>
            <a:r>
              <a:rPr lang="en-US" sz="1800" dirty="0"/>
              <a:t> is Integration?</a:t>
            </a:r>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8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51" b="751"/>
          <a:stretch/>
        </p:blipFill>
        <p:spPr>
          <a:xfrm>
            <a:off x="0" y="-273830"/>
            <a:ext cx="12420600" cy="740565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9864112" cy="369332"/>
          </a:xfrm>
          <a:prstGeom prst="rect">
            <a:avLst/>
          </a:prstGeom>
          <a:noFill/>
        </p:spPr>
        <p:txBody>
          <a:bodyPr wrap="square" rtlCol="0">
            <a:spAutoFit/>
          </a:bodyPr>
          <a:lstStyle/>
          <a:p>
            <a:r>
              <a:rPr lang="en-US" b="0" i="0" dirty="0">
                <a:solidFill>
                  <a:srgbClr val="1A1A1A"/>
                </a:solidFill>
                <a:effectLst/>
                <a:latin typeface="-apple-system"/>
              </a:rPr>
              <a:t> </a:t>
            </a:r>
            <a:endParaRPr lang="en-US" dirty="0"/>
          </a:p>
        </p:txBody>
      </p:sp>
      <p:sp>
        <p:nvSpPr>
          <p:cNvPr id="2" name="TextBox 1">
            <a:extLst>
              <a:ext uri="{FF2B5EF4-FFF2-40B4-BE49-F238E27FC236}">
                <a16:creationId xmlns:a16="http://schemas.microsoft.com/office/drawing/2014/main" id="{C04C2169-0D85-4B47-94F6-897B1515DDE0}"/>
              </a:ext>
            </a:extLst>
          </p:cNvPr>
          <p:cNvSpPr txBox="1"/>
          <p:nvPr/>
        </p:nvSpPr>
        <p:spPr>
          <a:xfrm>
            <a:off x="643467" y="4778188"/>
            <a:ext cx="5160174" cy="2308324"/>
          </a:xfrm>
          <a:prstGeom prst="rect">
            <a:avLst/>
          </a:prstGeom>
          <a:noFill/>
        </p:spPr>
        <p:txBody>
          <a:bodyPr wrap="square" rtlCol="0">
            <a:spAutoFit/>
          </a:bodyPr>
          <a:lstStyle/>
          <a:p>
            <a:r>
              <a:rPr lang="en-US" sz="7200" dirty="0">
                <a:solidFill>
                  <a:schemeClr val="bg1"/>
                </a:solidFill>
              </a:rPr>
              <a:t>What is Integration</a:t>
            </a:r>
          </a:p>
        </p:txBody>
      </p:sp>
    </p:spTree>
    <p:extLst>
      <p:ext uri="{BB962C8B-B14F-4D97-AF65-F5344CB8AC3E}">
        <p14:creationId xmlns:p14="http://schemas.microsoft.com/office/powerpoint/2010/main" val="893759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0" i="0" dirty="0">
                <a:solidFill>
                  <a:srgbClr val="181818"/>
                </a:solidFill>
                <a:effectLst/>
                <a:latin typeface="Merriweather" panose="00000500000000000000" pitchFamily="2" charset="0"/>
              </a:rPr>
              <a:t>“That's the thing about depression: A human being can survive almost anything, as long as she sees the end in sight. But depression is so insidious, and it compounds daily, that it's impossible to ever see the end.”</a:t>
            </a:r>
            <a:br>
              <a:rPr lang="en-US" sz="1600" dirty="0"/>
            </a:br>
            <a:r>
              <a:rPr lang="en-US" sz="1600" b="0" i="0" dirty="0">
                <a:solidFill>
                  <a:srgbClr val="181818"/>
                </a:solidFill>
                <a:effectLst/>
                <a:latin typeface="Merriweather" panose="00000500000000000000" pitchFamily="2" charset="0"/>
              </a:rPr>
              <a:t>― </a:t>
            </a:r>
            <a:r>
              <a:rPr lang="en-US" sz="1600" b="1" i="0" dirty="0">
                <a:solidFill>
                  <a:srgbClr val="333333"/>
                </a:solidFill>
                <a:effectLst/>
                <a:latin typeface="Lato" panose="020F0502020204030203" pitchFamily="34" charset="0"/>
              </a:rPr>
              <a:t>Elizabeth </a:t>
            </a:r>
            <a:r>
              <a:rPr lang="en-US" sz="1600" b="1" i="0" dirty="0" err="1">
                <a:solidFill>
                  <a:srgbClr val="333333"/>
                </a:solidFill>
                <a:effectLst/>
                <a:latin typeface="Lato" panose="020F0502020204030203" pitchFamily="34" charset="0"/>
              </a:rPr>
              <a:t>Wurtzel</a:t>
            </a:r>
            <a:r>
              <a:rPr lang="en-US" sz="1600" b="1" i="0" dirty="0">
                <a:solidFill>
                  <a:srgbClr val="333333"/>
                </a:solidFill>
                <a:effectLst/>
                <a:latin typeface="Lato" panose="020F0502020204030203" pitchFamily="34" charset="0"/>
              </a:rPr>
              <a:t>, </a:t>
            </a:r>
            <a:r>
              <a:rPr lang="en-US" sz="1600" b="1" i="0" u="none" strike="noStrike" dirty="0">
                <a:solidFill>
                  <a:srgbClr val="333333"/>
                </a:solidFill>
                <a:effectLst/>
                <a:latin typeface="Lato" panose="020F0502020204030203" pitchFamily="34" charset="0"/>
                <a:hlinkClick r:id="rId3"/>
              </a:rPr>
              <a:t>Prozac Nation</a:t>
            </a:r>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r>
              <a:rPr lang="en-US" sz="1600" b="0" i="0" dirty="0">
                <a:solidFill>
                  <a:srgbClr val="1A1A1A"/>
                </a:solidFill>
                <a:effectLst/>
                <a:latin typeface="-apple-system"/>
              </a:rPr>
              <a:t>Photo by </a:t>
            </a:r>
            <a:r>
              <a:rPr lang="en-US" sz="1600" b="1" i="0" u="none" strike="noStrike" dirty="0">
                <a:solidFill>
                  <a:srgbClr val="1A1A1A"/>
                </a:solidFill>
                <a:effectLst/>
                <a:latin typeface="-apple-system"/>
                <a:hlinkClick r:id="rId4"/>
              </a:rPr>
              <a:t>Dexter Fernandes</a:t>
            </a:r>
            <a:r>
              <a:rPr lang="en-US" sz="1600" b="0" i="0" dirty="0">
                <a:solidFill>
                  <a:srgbClr val="1A1A1A"/>
                </a:solidFill>
                <a:effectLst/>
                <a:latin typeface="-apple-system"/>
              </a:rPr>
              <a:t> from </a:t>
            </a:r>
            <a:r>
              <a:rPr lang="en-US" sz="1600" b="1" i="0" u="none" strike="noStrike" dirty="0" err="1">
                <a:solidFill>
                  <a:srgbClr val="1A1A1A"/>
                </a:solidFill>
                <a:effectLst/>
                <a:latin typeface="-apple-system"/>
                <a:hlinkClick r:id="rId5"/>
              </a:rPr>
              <a:t>Pexels</a:t>
            </a:r>
            <a:endParaRPr lang="en-US" sz="1500" b="0" i="0" dirty="0">
              <a:effectLst/>
            </a:endParaRPr>
          </a:p>
        </p:txBody>
      </p:sp>
    </p:spTree>
    <p:extLst>
      <p:ext uri="{BB962C8B-B14F-4D97-AF65-F5344CB8AC3E}">
        <p14:creationId xmlns:p14="http://schemas.microsoft.com/office/powerpoint/2010/main" val="2065565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4">
            <a:alphaModFix/>
          </a:blip>
          <a:srcRect t="17459" b="17699"/>
          <a:stretch/>
        </p:blipFill>
        <p:spPr>
          <a:xfrm>
            <a:off x="1" y="10"/>
            <a:ext cx="12191999" cy="6857989"/>
          </a:xfrm>
          <a:prstGeom prst="rect">
            <a:avLst/>
          </a:prstGeom>
        </p:spPr>
      </p:pic>
      <p:sp>
        <p:nvSpPr>
          <p:cNvPr id="94" name="Rectangle 87">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a:bodyPr>
          <a:lstStyle/>
          <a:p>
            <a:r>
              <a:rPr lang="en-US" dirty="0">
                <a:solidFill>
                  <a:schemeClr val="accent2">
                    <a:lumMod val="75000"/>
                  </a:schemeClr>
                </a:solidFill>
              </a:rPr>
              <a:t>disorientation</a:t>
            </a:r>
          </a:p>
        </p:txBody>
      </p:sp>
    </p:spTree>
    <p:extLst>
      <p:ext uri="{BB962C8B-B14F-4D97-AF65-F5344CB8AC3E}">
        <p14:creationId xmlns:p14="http://schemas.microsoft.com/office/powerpoint/2010/main" val="3107478177"/>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4">
            <a:alphaModFix/>
          </a:blip>
          <a:srcRect t="17459" b="17699"/>
          <a:stretch/>
        </p:blipFill>
        <p:spPr>
          <a:xfrm>
            <a:off x="1" y="10"/>
            <a:ext cx="12191999" cy="6857989"/>
          </a:xfrm>
          <a:prstGeom prst="rect">
            <a:avLst/>
          </a:prstGeom>
        </p:spPr>
      </p:pic>
      <p:sp>
        <p:nvSpPr>
          <p:cNvPr id="94" name="Rectangle 87">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a:bodyPr>
          <a:lstStyle/>
          <a:p>
            <a:r>
              <a:rPr lang="en-US">
                <a:solidFill>
                  <a:schemeClr val="accent2">
                    <a:lumMod val="75000"/>
                  </a:schemeClr>
                </a:solidFill>
              </a:rPr>
              <a:t>reorientation</a:t>
            </a:r>
            <a:endParaRPr lang="en-US" dirty="0">
              <a:solidFill>
                <a:schemeClr val="accent2">
                  <a:lumMod val="75000"/>
                </a:schemeClr>
              </a:solidFill>
            </a:endParaRPr>
          </a:p>
        </p:txBody>
      </p:sp>
    </p:spTree>
    <p:extLst>
      <p:ext uri="{BB962C8B-B14F-4D97-AF65-F5344CB8AC3E}">
        <p14:creationId xmlns:p14="http://schemas.microsoft.com/office/powerpoint/2010/main" val="212925921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4">
            <a:alphaModFix/>
          </a:blip>
          <a:srcRect t="17459" b="17699"/>
          <a:stretch/>
        </p:blipFill>
        <p:spPr>
          <a:xfrm>
            <a:off x="1" y="10"/>
            <a:ext cx="12191999" cy="6857989"/>
          </a:xfrm>
          <a:prstGeom prst="rect">
            <a:avLst/>
          </a:prstGeom>
        </p:spPr>
      </p:pic>
      <p:sp>
        <p:nvSpPr>
          <p:cNvPr id="94" name="Rectangle 87">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fontScale="90000"/>
          </a:bodyPr>
          <a:lstStyle/>
          <a:p>
            <a:r>
              <a:rPr lang="en-US" dirty="0">
                <a:solidFill>
                  <a:schemeClr val="accent2">
                    <a:lumMod val="75000"/>
                  </a:schemeClr>
                </a:solidFill>
              </a:rPr>
              <a:t>Integration:</a:t>
            </a:r>
            <a:br>
              <a:rPr lang="en-US" dirty="0">
                <a:solidFill>
                  <a:schemeClr val="accent2">
                    <a:lumMod val="75000"/>
                  </a:schemeClr>
                </a:solidFill>
              </a:rPr>
            </a:br>
            <a:r>
              <a:rPr lang="en-US" dirty="0">
                <a:solidFill>
                  <a:schemeClr val="accent2">
                    <a:lumMod val="75000"/>
                  </a:schemeClr>
                </a:solidFill>
              </a:rPr>
              <a:t>Experience and faith intersect harmoniously</a:t>
            </a:r>
          </a:p>
        </p:txBody>
      </p:sp>
    </p:spTree>
    <p:extLst>
      <p:ext uri="{BB962C8B-B14F-4D97-AF65-F5344CB8AC3E}">
        <p14:creationId xmlns:p14="http://schemas.microsoft.com/office/powerpoint/2010/main" val="353922037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14844" b="14844"/>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Number 6:22-27</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22 </a:t>
            </a:r>
            <a:r>
              <a:rPr lang="en-US" sz="1600" b="0" i="0" dirty="0">
                <a:solidFill>
                  <a:srgbClr val="000000"/>
                </a:solidFill>
                <a:effectLst/>
                <a:latin typeface="system-ui"/>
              </a:rPr>
              <a:t>The </a:t>
            </a:r>
            <a:r>
              <a:rPr lang="en-US" sz="1600" b="0" i="0" cap="small" dirty="0">
                <a:solidFill>
                  <a:srgbClr val="000000"/>
                </a:solidFill>
                <a:effectLst/>
                <a:latin typeface="system-ui"/>
              </a:rPr>
              <a:t>Lord</a:t>
            </a:r>
            <a:r>
              <a:rPr lang="en-US" sz="1600" b="0" i="0" dirty="0">
                <a:solidFill>
                  <a:srgbClr val="000000"/>
                </a:solidFill>
                <a:effectLst/>
                <a:latin typeface="system-ui"/>
              </a:rPr>
              <a:t> said to Moses, </a:t>
            </a:r>
            <a:r>
              <a:rPr lang="en-US" sz="1600" b="1" i="0" baseline="30000" dirty="0">
                <a:solidFill>
                  <a:srgbClr val="000000"/>
                </a:solidFill>
                <a:effectLst/>
                <a:latin typeface="system-ui"/>
              </a:rPr>
              <a:t>23 </a:t>
            </a:r>
            <a:r>
              <a:rPr lang="en-US" sz="1600" b="0" i="0" dirty="0">
                <a:solidFill>
                  <a:srgbClr val="000000"/>
                </a:solidFill>
                <a:effectLst/>
                <a:latin typeface="system-ui"/>
              </a:rPr>
              <a:t>“Tell Aaron and his sons, ‘This is how you are to bless the Israelites. Say to them:</a:t>
            </a:r>
          </a:p>
          <a:p>
            <a:pPr algn="l"/>
            <a:r>
              <a:rPr lang="en-US" sz="1600" b="1" i="0" baseline="30000" dirty="0">
                <a:solidFill>
                  <a:srgbClr val="000000"/>
                </a:solidFill>
                <a:effectLst/>
                <a:latin typeface="system-ui"/>
              </a:rPr>
              <a:t>24 </a:t>
            </a:r>
            <a:r>
              <a:rPr lang="en-US" sz="1600" b="0" i="0" dirty="0">
                <a:solidFill>
                  <a:srgbClr val="000000"/>
                </a:solidFill>
                <a:effectLst/>
                <a:latin typeface="system-ui"/>
              </a:rPr>
              <a:t>“‘“The </a:t>
            </a:r>
            <a:r>
              <a:rPr lang="en-US" sz="1600" b="0" i="0" cap="small" dirty="0">
                <a:solidFill>
                  <a:srgbClr val="000000"/>
                </a:solidFill>
                <a:effectLst/>
                <a:latin typeface="system-ui"/>
              </a:rPr>
              <a:t>Lord</a:t>
            </a:r>
            <a:r>
              <a:rPr lang="en-US" sz="1600" b="0" i="0" dirty="0">
                <a:solidFill>
                  <a:srgbClr val="000000"/>
                </a:solidFill>
                <a:effectLst/>
                <a:latin typeface="system-ui"/>
              </a:rPr>
              <a:t> bless you</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keep you;</a:t>
            </a:r>
            <a:br>
              <a:rPr lang="en-US" sz="1600" b="0" i="0" dirty="0">
                <a:solidFill>
                  <a:srgbClr val="000000"/>
                </a:solidFill>
                <a:effectLst/>
                <a:latin typeface="system-ui"/>
              </a:rPr>
            </a:br>
            <a:r>
              <a:rPr lang="en-US" sz="1600" b="1" i="0" baseline="30000" dirty="0">
                <a:solidFill>
                  <a:srgbClr val="000000"/>
                </a:solidFill>
                <a:effectLst/>
                <a:latin typeface="system-ui"/>
              </a:rPr>
              <a:t>25 </a:t>
            </a:r>
            <a:r>
              <a:rPr lang="en-US" sz="1600" b="0" i="0" dirty="0">
                <a:solidFill>
                  <a:srgbClr val="000000"/>
                </a:solidFill>
                <a:effectLst/>
                <a:latin typeface="system-ui"/>
              </a:rPr>
              <a:t>the </a:t>
            </a:r>
            <a:r>
              <a:rPr lang="en-US" sz="1600" b="0" i="0" cap="small" dirty="0">
                <a:solidFill>
                  <a:srgbClr val="000000"/>
                </a:solidFill>
                <a:effectLst/>
                <a:latin typeface="system-ui"/>
              </a:rPr>
              <a:t>Lord</a:t>
            </a:r>
            <a:r>
              <a:rPr lang="en-US" sz="1600" b="0" i="0" dirty="0">
                <a:solidFill>
                  <a:srgbClr val="000000"/>
                </a:solidFill>
                <a:effectLst/>
                <a:latin typeface="system-ui"/>
              </a:rPr>
              <a:t> make his face shine on you</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be gracious to you;</a:t>
            </a:r>
            <a:br>
              <a:rPr lang="en-US" sz="1600" b="0" i="0" dirty="0">
                <a:solidFill>
                  <a:srgbClr val="000000"/>
                </a:solidFill>
                <a:effectLst/>
                <a:latin typeface="system-ui"/>
              </a:rPr>
            </a:br>
            <a:r>
              <a:rPr lang="en-US" sz="1600" b="1" i="0" baseline="30000" dirty="0">
                <a:solidFill>
                  <a:srgbClr val="000000"/>
                </a:solidFill>
                <a:effectLst/>
                <a:latin typeface="system-ui"/>
              </a:rPr>
              <a:t>26 </a:t>
            </a:r>
            <a:r>
              <a:rPr lang="en-US" sz="1600" b="0" i="0" dirty="0">
                <a:solidFill>
                  <a:srgbClr val="000000"/>
                </a:solidFill>
                <a:effectLst/>
                <a:latin typeface="system-ui"/>
              </a:rPr>
              <a:t>the </a:t>
            </a:r>
            <a:r>
              <a:rPr lang="en-US" sz="1600" b="0" i="0" cap="small" dirty="0">
                <a:solidFill>
                  <a:srgbClr val="000000"/>
                </a:solidFill>
                <a:effectLst/>
                <a:latin typeface="system-ui"/>
              </a:rPr>
              <a:t>Lord</a:t>
            </a:r>
            <a:r>
              <a:rPr lang="en-US" sz="1600" b="0" i="0" dirty="0">
                <a:solidFill>
                  <a:srgbClr val="000000"/>
                </a:solidFill>
                <a:effectLst/>
                <a:latin typeface="system-ui"/>
              </a:rPr>
              <a:t> turn his face toward you</a:t>
            </a:r>
            <a:br>
              <a:rPr lang="en-US" sz="1600" b="0" i="0" dirty="0">
                <a:solidFill>
                  <a:srgbClr val="000000"/>
                </a:solidFill>
                <a:effectLst/>
                <a:latin typeface="system-ui"/>
              </a:rPr>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give you peace.”’</a:t>
            </a:r>
          </a:p>
          <a:p>
            <a:pPr algn="l"/>
            <a:r>
              <a:rPr lang="en-US" sz="1600" b="1" i="0" baseline="30000" dirty="0">
                <a:solidFill>
                  <a:srgbClr val="000000"/>
                </a:solidFill>
                <a:effectLst/>
                <a:latin typeface="system-ui"/>
              </a:rPr>
              <a:t>27 </a:t>
            </a:r>
            <a:r>
              <a:rPr lang="en-US" sz="1600" b="0" i="0" dirty="0">
                <a:solidFill>
                  <a:srgbClr val="000000"/>
                </a:solidFill>
                <a:effectLst/>
                <a:latin typeface="system-ui"/>
              </a:rPr>
              <a:t>“So they will put my name on the Israelites, and I will bless them.”</a:t>
            </a: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r>
              <a:rPr lang="he-IL" sz="3200" b="0" i="0" dirty="0">
                <a:solidFill>
                  <a:srgbClr val="01103A"/>
                </a:solidFill>
                <a:effectLst/>
                <a:latin typeface="blbHebrew"/>
              </a:rPr>
              <a:t>שָׁלֽוֹם</a:t>
            </a:r>
            <a:endParaRPr lang="en-US" sz="32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r>
              <a:rPr lang="en-US" sz="1600" b="0" i="0" dirty="0">
                <a:solidFill>
                  <a:srgbClr val="1A1A1A"/>
                </a:solidFill>
                <a:effectLst/>
                <a:latin typeface="-apple-system"/>
              </a:rPr>
              <a:t>Photo by </a:t>
            </a:r>
            <a:r>
              <a:rPr lang="en-US" sz="1600" b="1" i="0" u="none" strike="noStrike" dirty="0" err="1">
                <a:solidFill>
                  <a:srgbClr val="1A1A1A"/>
                </a:solidFill>
                <a:effectLst/>
                <a:latin typeface="-apple-system"/>
                <a:hlinkClick r:id="rId3"/>
              </a:rPr>
              <a:t>Jc</a:t>
            </a:r>
            <a:r>
              <a:rPr lang="en-US" sz="1600" b="1" i="0" u="none" strike="noStrike" dirty="0">
                <a:solidFill>
                  <a:srgbClr val="1A1A1A"/>
                </a:solidFill>
                <a:effectLst/>
                <a:latin typeface="-apple-system"/>
                <a:hlinkClick r:id="rId3"/>
              </a:rPr>
              <a:t> </a:t>
            </a:r>
            <a:r>
              <a:rPr lang="en-US" sz="1600" b="1" i="0" u="none" strike="noStrike" dirty="0" err="1">
                <a:solidFill>
                  <a:srgbClr val="1A1A1A"/>
                </a:solidFill>
                <a:effectLst/>
                <a:latin typeface="-apple-system"/>
                <a:hlinkClick r:id="rId3"/>
              </a:rPr>
              <a:t>Laurio</a:t>
            </a:r>
            <a:r>
              <a:rPr lang="en-US" sz="1600" b="0" i="0" dirty="0">
                <a:solidFill>
                  <a:srgbClr val="1A1A1A"/>
                </a:solidFill>
                <a:effectLst/>
                <a:latin typeface="-apple-system"/>
              </a:rPr>
              <a:t> from </a:t>
            </a:r>
            <a:r>
              <a:rPr lang="en-US" sz="1600" b="1" i="0" u="none" strike="noStrike" dirty="0" err="1">
                <a:solidFill>
                  <a:srgbClr val="1A1A1A"/>
                </a:solidFill>
                <a:effectLst/>
                <a:latin typeface="-apple-system"/>
                <a:hlinkClick r:id="rId4"/>
              </a:rPr>
              <a:t>Pexels</a:t>
            </a:r>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1810251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14844" b="14844"/>
          <a:stretch/>
        </p:blipFill>
        <p:spPr>
          <a:xfrm>
            <a:off x="20" y="-3810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Isaiah 9:6-7</a:t>
            </a:r>
          </a:p>
          <a:p>
            <a:pPr algn="l"/>
            <a:br>
              <a:rPr lang="en-US" sz="1600" dirty="0"/>
            </a:br>
            <a:r>
              <a:rPr lang="en-US" sz="1600" b="1" i="0" baseline="30000" dirty="0">
                <a:solidFill>
                  <a:srgbClr val="000000"/>
                </a:solidFill>
                <a:effectLst/>
                <a:latin typeface="system-ui"/>
              </a:rPr>
              <a:t>6 </a:t>
            </a:r>
            <a:r>
              <a:rPr lang="en-US" sz="1600" b="0" i="0" dirty="0">
                <a:solidFill>
                  <a:srgbClr val="000000"/>
                </a:solidFill>
                <a:effectLst/>
                <a:latin typeface="system-ui"/>
              </a:rPr>
              <a:t>For to us a child is born,</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to us a son is given,</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the government will be on his shoulders.</a:t>
            </a:r>
            <a:br>
              <a:rPr lang="en-US" sz="1600" dirty="0"/>
            </a:br>
            <a:r>
              <a:rPr lang="en-US" sz="1600" b="0" i="0" dirty="0">
                <a:solidFill>
                  <a:srgbClr val="000000"/>
                </a:solidFill>
                <a:effectLst/>
                <a:latin typeface="system-ui"/>
              </a:rPr>
              <a:t>And he will be called</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Wonderful Counselor, Mighty God,</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Everlasting Father, Prince of Peace.</a:t>
            </a:r>
            <a:br>
              <a:rPr lang="en-US" sz="1600" dirty="0"/>
            </a:br>
            <a:r>
              <a:rPr lang="en-US" sz="1600" b="1" i="0" baseline="30000" dirty="0">
                <a:solidFill>
                  <a:srgbClr val="000000"/>
                </a:solidFill>
                <a:effectLst/>
                <a:latin typeface="system-ui"/>
              </a:rPr>
              <a:t>7 </a:t>
            </a:r>
            <a:r>
              <a:rPr lang="en-US" sz="1600" b="0" i="0" dirty="0">
                <a:solidFill>
                  <a:srgbClr val="000000"/>
                </a:solidFill>
                <a:effectLst/>
                <a:latin typeface="system-ui"/>
              </a:rPr>
              <a:t>Of the greatness of his government and peace</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there will be no end.</a:t>
            </a:r>
            <a:br>
              <a:rPr lang="en-US" sz="1600" dirty="0"/>
            </a:br>
            <a:r>
              <a:rPr lang="en-US" sz="1600" b="0" i="0" dirty="0">
                <a:solidFill>
                  <a:srgbClr val="000000"/>
                </a:solidFill>
                <a:effectLst/>
                <a:latin typeface="system-ui"/>
              </a:rPr>
              <a:t>He will reign on David’s throne</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and over his kingdom,</a:t>
            </a:r>
            <a:br>
              <a:rPr lang="en-US" sz="1600" dirty="0"/>
            </a:br>
            <a:r>
              <a:rPr lang="en-US" sz="1600" b="0" i="0" dirty="0">
                <a:solidFill>
                  <a:srgbClr val="000000"/>
                </a:solidFill>
                <a:effectLst/>
                <a:latin typeface="system-ui"/>
              </a:rPr>
              <a:t>establishing and upholding it</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with justice and righteousness</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from that time on and forever.</a:t>
            </a:r>
            <a:br>
              <a:rPr lang="en-US" sz="1600" dirty="0"/>
            </a:br>
            <a:r>
              <a:rPr lang="en-US" sz="1600" b="0" i="0" dirty="0">
                <a:solidFill>
                  <a:srgbClr val="000000"/>
                </a:solidFill>
                <a:effectLst/>
                <a:latin typeface="system-ui"/>
              </a:rPr>
              <a:t>The zeal of the </a:t>
            </a:r>
            <a:r>
              <a:rPr lang="en-US" sz="1600" b="0" i="0" cap="small" dirty="0">
                <a:solidFill>
                  <a:srgbClr val="000000"/>
                </a:solidFill>
                <a:effectLst/>
                <a:latin typeface="system-ui"/>
              </a:rPr>
              <a:t>Lord</a:t>
            </a:r>
            <a:r>
              <a:rPr lang="en-US" sz="1600" b="0" i="0" dirty="0">
                <a:solidFill>
                  <a:srgbClr val="000000"/>
                </a:solidFill>
                <a:effectLst/>
                <a:latin typeface="system-ui"/>
              </a:rPr>
              <a:t> Almighty</a:t>
            </a:r>
            <a:br>
              <a:rPr lang="en-US" sz="1600" dirty="0"/>
            </a:br>
            <a:r>
              <a:rPr lang="en-US" sz="1600" b="0" i="0" dirty="0">
                <a:solidFill>
                  <a:srgbClr val="000000"/>
                </a:solidFill>
                <a:effectLst/>
                <a:latin typeface="Courier New" panose="02070309020205020404" pitchFamily="49" charset="0"/>
              </a:rPr>
              <a:t>    </a:t>
            </a:r>
            <a:r>
              <a:rPr lang="en-US" sz="1600" b="0" i="0" dirty="0">
                <a:solidFill>
                  <a:srgbClr val="000000"/>
                </a:solidFill>
                <a:effectLst/>
                <a:latin typeface="system-ui"/>
              </a:rPr>
              <a:t>will accomplish this.</a:t>
            </a:r>
            <a:endParaRPr lang="en-US" sz="1600" dirty="0">
              <a:solidFill>
                <a:srgbClr val="000000"/>
              </a:solidFill>
              <a:latin typeface="system-ui"/>
            </a:endParaRPr>
          </a:p>
          <a:p>
            <a:pPr algn="l"/>
            <a:endParaRPr lang="en-US" sz="1600" b="0" i="0" dirty="0">
              <a:solidFill>
                <a:srgbClr val="000000"/>
              </a:solidFill>
              <a:effectLst/>
              <a:latin typeface="system-ui"/>
            </a:endParaRPr>
          </a:p>
          <a:p>
            <a:pPr algn="l"/>
            <a:endParaRPr lang="en-US" sz="1600" dirty="0">
              <a:solidFill>
                <a:srgbClr val="000000"/>
              </a:solidFill>
              <a:latin typeface="system-ui"/>
            </a:endParaRPr>
          </a:p>
          <a:p>
            <a:pPr algn="l"/>
            <a:endParaRPr lang="en-US" sz="1600" b="0" i="0" dirty="0">
              <a:solidFill>
                <a:srgbClr val="000000"/>
              </a:solidFill>
              <a:effectLst/>
              <a:latin typeface="system-ui"/>
            </a:endParaRPr>
          </a:p>
          <a:p>
            <a:pPr algn="l"/>
            <a:endParaRPr lang="en-US" sz="1600" b="0" i="0" dirty="0">
              <a:solidFill>
                <a:srgbClr val="000000"/>
              </a:solidFill>
              <a:effectLst/>
              <a:latin typeface="system-ui"/>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2725635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14844" b="14844"/>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Romans 14:17</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17 </a:t>
            </a:r>
            <a:r>
              <a:rPr lang="en-US" sz="1600" b="0" i="0" dirty="0">
                <a:solidFill>
                  <a:srgbClr val="000000"/>
                </a:solidFill>
                <a:effectLst/>
                <a:latin typeface="system-ui"/>
              </a:rPr>
              <a:t>For the kingdom of God is not a matter of eating and drinking, but of righteousness, peace and joy in the Holy Spirit, </a:t>
            </a:r>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509671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12500" b="12500"/>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To be saved.</a:t>
            </a:r>
          </a:p>
          <a:p>
            <a:pPr algn="l"/>
            <a:endParaRPr lang="en-US" sz="1600" b="1" dirty="0">
              <a:solidFill>
                <a:srgbClr val="000000"/>
              </a:solidFill>
              <a:latin typeface="system-ui"/>
            </a:endParaRPr>
          </a:p>
          <a:p>
            <a:pPr algn="l"/>
            <a:r>
              <a:rPr lang="en-US" sz="1600" b="1" i="1" dirty="0" err="1">
                <a:solidFill>
                  <a:srgbClr val="000000"/>
                </a:solidFill>
                <a:latin typeface="system-ui"/>
              </a:rPr>
              <a:t>sozo</a:t>
            </a:r>
            <a:endParaRPr lang="en-US" sz="1600" i="1"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2413171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12500" b="12500"/>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Matthew 9:20-22</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20 </a:t>
            </a:r>
            <a:r>
              <a:rPr lang="en-US" sz="1600" b="0" i="0" dirty="0">
                <a:solidFill>
                  <a:srgbClr val="000000"/>
                </a:solidFill>
                <a:effectLst/>
                <a:latin typeface="system-ui"/>
              </a:rPr>
              <a:t>Just then a woman who had been subject to bleeding for twelve years came up behind him and touched the edge of his cloak. </a:t>
            </a:r>
            <a:r>
              <a:rPr lang="en-US" sz="1600" b="1" i="0" baseline="30000" dirty="0">
                <a:solidFill>
                  <a:srgbClr val="000000"/>
                </a:solidFill>
                <a:effectLst/>
                <a:latin typeface="system-ui"/>
              </a:rPr>
              <a:t>21 </a:t>
            </a:r>
            <a:r>
              <a:rPr lang="en-US" sz="1600" b="0" i="0" dirty="0">
                <a:solidFill>
                  <a:srgbClr val="000000"/>
                </a:solidFill>
                <a:effectLst/>
                <a:latin typeface="system-ui"/>
              </a:rPr>
              <a:t>She said to herself, “If I only touch his cloak, I will be healed.”</a:t>
            </a:r>
          </a:p>
          <a:p>
            <a:pPr algn="l"/>
            <a:r>
              <a:rPr lang="en-US" sz="1600" b="1" i="0" baseline="30000" dirty="0">
                <a:solidFill>
                  <a:srgbClr val="000000"/>
                </a:solidFill>
                <a:effectLst/>
                <a:latin typeface="system-ui"/>
              </a:rPr>
              <a:t>22 </a:t>
            </a:r>
            <a:r>
              <a:rPr lang="en-US" sz="1600" b="0" i="0" dirty="0">
                <a:solidFill>
                  <a:srgbClr val="000000"/>
                </a:solidFill>
                <a:effectLst/>
                <a:latin typeface="system-ui"/>
              </a:rPr>
              <a:t>Jesus turned and saw her. “Take heart, daughter,” he said, “your faith has healed you.” And the woman was healed at that moment.</a:t>
            </a:r>
          </a:p>
          <a:p>
            <a:pPr algn="l"/>
            <a:endParaRPr lang="en-US" sz="1600" dirty="0">
              <a:solidFill>
                <a:srgbClr val="000000"/>
              </a:solidFill>
              <a:latin typeface="system-ui"/>
            </a:endParaRPr>
          </a:p>
          <a:p>
            <a:pPr algn="l"/>
            <a:endParaRPr lang="en-US" sz="1600" b="0" i="0" dirty="0">
              <a:solidFill>
                <a:srgbClr val="000000"/>
              </a:solidFill>
              <a:effectLst/>
              <a:latin typeface="system-ui"/>
            </a:endParaRPr>
          </a:p>
          <a:p>
            <a:pPr algn="l"/>
            <a:r>
              <a:rPr lang="el-GR" sz="1600" b="0" i="0" dirty="0">
                <a:solidFill>
                  <a:srgbClr val="01103A"/>
                </a:solidFill>
                <a:effectLst/>
                <a:latin typeface="blbGentium"/>
              </a:rPr>
              <a:t>ὁ δὲ Ἰησοῦς στραφεὶς καὶ ἰδὼν αὐτὴν εἶπεν θάρσει θύγατερ ἡ πίστις σου σέσωκέν σε καὶ ἐσώθη ἡ γυνὴ ἀπὸ τῆς ὥρας ἐκείνης</a:t>
            </a:r>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r>
              <a:rPr lang="en-US" sz="1600" dirty="0">
                <a:solidFill>
                  <a:srgbClr val="1A1A1A"/>
                </a:solidFill>
                <a:latin typeface="-apple-system"/>
              </a:rPr>
              <a:t>Faith has (</a:t>
            </a:r>
            <a:r>
              <a:rPr lang="en-US" sz="1600" i="1" dirty="0" err="1">
                <a:solidFill>
                  <a:srgbClr val="1A1A1A"/>
                </a:solidFill>
                <a:latin typeface="-apple-system"/>
              </a:rPr>
              <a:t>sozo</a:t>
            </a:r>
            <a:r>
              <a:rPr lang="en-US" sz="1600" dirty="0">
                <a:solidFill>
                  <a:srgbClr val="1A1A1A"/>
                </a:solidFill>
                <a:latin typeface="-apple-system"/>
              </a:rPr>
              <a:t>) healed you. The woman was (</a:t>
            </a:r>
            <a:r>
              <a:rPr lang="en-US" sz="1600" i="1" dirty="0" err="1">
                <a:solidFill>
                  <a:srgbClr val="1A1A1A"/>
                </a:solidFill>
                <a:latin typeface="-apple-system"/>
              </a:rPr>
              <a:t>sozo</a:t>
            </a:r>
            <a:r>
              <a:rPr lang="en-US" sz="1600" dirty="0">
                <a:solidFill>
                  <a:srgbClr val="1A1A1A"/>
                </a:solidFill>
                <a:latin typeface="-apple-system"/>
              </a:rPr>
              <a:t>) healed.</a:t>
            </a: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932585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12500" b="12500"/>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r>
              <a:rPr lang="en-US" sz="1600" b="1" i="0" dirty="0">
                <a:solidFill>
                  <a:srgbClr val="000000"/>
                </a:solidFill>
                <a:effectLst/>
                <a:latin typeface="system-ui"/>
              </a:rPr>
              <a:t>Matthew 1:20-21</a:t>
            </a:r>
          </a:p>
          <a:p>
            <a:pPr algn="l"/>
            <a:r>
              <a:rPr lang="en-US" sz="1600" b="1" i="0" baseline="30000" dirty="0">
                <a:solidFill>
                  <a:srgbClr val="000000"/>
                </a:solidFill>
                <a:effectLst/>
                <a:latin typeface="system-ui"/>
              </a:rPr>
              <a:t>20 </a:t>
            </a:r>
            <a:r>
              <a:rPr lang="en-US" sz="1600" b="0" i="0" dirty="0">
                <a:solidFill>
                  <a:srgbClr val="000000"/>
                </a:solidFill>
                <a:effectLst/>
                <a:latin typeface="system-ui"/>
              </a:rPr>
              <a:t>But after he had considered this, an angel of the Lord appeared to him in a dream and said, “Joseph son of David, do not be afraid to take Mary home as your wife, because what is conceived in her is from the Holy Spirit.</a:t>
            </a:r>
            <a:r>
              <a:rPr lang="en-US" sz="1600" b="1" i="0" baseline="30000" dirty="0">
                <a:solidFill>
                  <a:srgbClr val="000000"/>
                </a:solidFill>
                <a:effectLst/>
                <a:latin typeface="system-ui"/>
              </a:rPr>
              <a:t> </a:t>
            </a:r>
            <a:r>
              <a:rPr lang="en-US" sz="1600" b="0" i="0" dirty="0">
                <a:solidFill>
                  <a:srgbClr val="000000"/>
                </a:solidFill>
                <a:effectLst/>
                <a:latin typeface="system-ui"/>
              </a:rPr>
              <a:t>She will give birth to a son, and you are to give him the name Jesus, because he will save his people from their sins.”</a:t>
            </a:r>
            <a:endParaRPr lang="en-US" sz="1600" b="1" i="0" dirty="0">
              <a:solidFill>
                <a:srgbClr val="000000"/>
              </a:solidFill>
              <a:effectLst/>
              <a:latin typeface="system-ui"/>
            </a:endParaRPr>
          </a:p>
          <a:p>
            <a:pPr algn="l"/>
            <a:endParaRPr lang="en-US" sz="1600" b="1" dirty="0">
              <a:solidFill>
                <a:srgbClr val="000000"/>
              </a:solidFill>
              <a:latin typeface="system-ui"/>
            </a:endParaRPr>
          </a:p>
          <a:p>
            <a:pPr algn="l"/>
            <a:endParaRPr lang="en-US" sz="1600" b="1" i="0" dirty="0">
              <a:solidFill>
                <a:srgbClr val="000000"/>
              </a:solidFill>
              <a:effectLst/>
              <a:latin typeface="system-ui"/>
            </a:endParaRPr>
          </a:p>
          <a:p>
            <a:pPr algn="l"/>
            <a:endParaRPr lang="en-US" sz="1600" b="1" dirty="0">
              <a:solidFill>
                <a:srgbClr val="000000"/>
              </a:solidFill>
              <a:latin typeface="system-ui"/>
            </a:endParaRPr>
          </a:p>
        </p:txBody>
      </p:sp>
    </p:spTree>
    <p:extLst>
      <p:ext uri="{BB962C8B-B14F-4D97-AF65-F5344CB8AC3E}">
        <p14:creationId xmlns:p14="http://schemas.microsoft.com/office/powerpoint/2010/main" val="3176580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12500" b="12500"/>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Corinthians 1:18</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18 </a:t>
            </a:r>
            <a:r>
              <a:rPr lang="en-US" sz="1600" b="0" i="0" dirty="0">
                <a:solidFill>
                  <a:srgbClr val="000000"/>
                </a:solidFill>
                <a:effectLst/>
                <a:latin typeface="system-ui"/>
              </a:rPr>
              <a:t>For the message of the cross is foolishness to those who are perishing, but to us who are being saved it is the power of God. </a:t>
            </a:r>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144024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0" i="0" dirty="0">
                <a:solidFill>
                  <a:srgbClr val="181818"/>
                </a:solidFill>
                <a:effectLst/>
                <a:latin typeface="Merriweather" panose="00000500000000000000" pitchFamily="2" charset="0"/>
              </a:rPr>
              <a:t>“Mental pain is less dramatic than physical pain, but it is more common and also more hard to bear. The frequent attempt to conceal mental pain increases the burden: it is easier to say “My tooth is aching” than to say “My heart is broken.”</a:t>
            </a:r>
            <a:br>
              <a:rPr lang="en-US" sz="1600" dirty="0"/>
            </a:br>
            <a:r>
              <a:rPr lang="en-US" sz="1600" b="0" i="0" dirty="0">
                <a:solidFill>
                  <a:srgbClr val="181818"/>
                </a:solidFill>
                <a:effectLst/>
                <a:latin typeface="Merriweather" panose="00000500000000000000" pitchFamily="2" charset="0"/>
              </a:rPr>
              <a:t>― </a:t>
            </a:r>
            <a:r>
              <a:rPr lang="en-US" sz="1600" b="1" i="0" dirty="0">
                <a:solidFill>
                  <a:srgbClr val="333333"/>
                </a:solidFill>
                <a:effectLst/>
                <a:latin typeface="Lato" panose="020F0502020204030203" pitchFamily="34" charset="0"/>
              </a:rPr>
              <a:t>C.S. Lewis, </a:t>
            </a:r>
            <a:r>
              <a:rPr lang="en-US" sz="1600" b="1" i="0" u="none" strike="noStrike" dirty="0">
                <a:solidFill>
                  <a:srgbClr val="333333"/>
                </a:solidFill>
                <a:effectLst/>
                <a:latin typeface="Lato" panose="020F0502020204030203" pitchFamily="34" charset="0"/>
                <a:hlinkClick r:id="rId3"/>
              </a:rPr>
              <a:t>The Problem of Pain</a:t>
            </a:r>
            <a:endParaRPr lang="en-US" sz="1600" b="0" i="0" dirty="0">
              <a:solidFill>
                <a:srgbClr val="1A1A1A"/>
              </a:solidFill>
              <a:effectLst/>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500" b="0" i="0" dirty="0">
              <a:effectLst/>
            </a:endParaRPr>
          </a:p>
        </p:txBody>
      </p:sp>
    </p:spTree>
    <p:extLst>
      <p:ext uri="{BB962C8B-B14F-4D97-AF65-F5344CB8AC3E}">
        <p14:creationId xmlns:p14="http://schemas.microsoft.com/office/powerpoint/2010/main" val="2807466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19005" b="19005"/>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Luke 7:44-50</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44 </a:t>
            </a:r>
            <a:r>
              <a:rPr lang="en-US" sz="1600" b="0" i="0" dirty="0">
                <a:solidFill>
                  <a:srgbClr val="000000"/>
                </a:solidFill>
                <a:effectLst/>
                <a:latin typeface="system-ui"/>
              </a:rPr>
              <a:t>Then he turned toward the woman and said to Simon, “Do you see this woman? I came into your house. You did not give me any water for my feet, but she wet my feet with her tears and wiped them with her hair. </a:t>
            </a:r>
            <a:r>
              <a:rPr lang="en-US" sz="1600" b="1" i="0" baseline="30000" dirty="0">
                <a:solidFill>
                  <a:srgbClr val="000000"/>
                </a:solidFill>
                <a:effectLst/>
                <a:latin typeface="system-ui"/>
              </a:rPr>
              <a:t>45 </a:t>
            </a:r>
            <a:r>
              <a:rPr lang="en-US" sz="1600" b="0" i="0" dirty="0">
                <a:solidFill>
                  <a:srgbClr val="000000"/>
                </a:solidFill>
                <a:effectLst/>
                <a:latin typeface="system-ui"/>
              </a:rPr>
              <a:t>You did not give me a kiss, but this woman, from the time I entered, has not stopped kissing my feet. </a:t>
            </a:r>
            <a:r>
              <a:rPr lang="en-US" sz="1600" b="1" i="0" baseline="30000" dirty="0">
                <a:solidFill>
                  <a:srgbClr val="000000"/>
                </a:solidFill>
                <a:effectLst/>
                <a:latin typeface="system-ui"/>
              </a:rPr>
              <a:t>46 </a:t>
            </a:r>
            <a:r>
              <a:rPr lang="en-US" sz="1600" b="0" i="0" dirty="0">
                <a:solidFill>
                  <a:srgbClr val="000000"/>
                </a:solidFill>
                <a:effectLst/>
                <a:latin typeface="system-ui"/>
              </a:rPr>
              <a:t>You did not put oil on my head, but she has poured perfume on my feet. </a:t>
            </a:r>
            <a:r>
              <a:rPr lang="en-US" sz="1600" b="1" i="0" baseline="30000" dirty="0">
                <a:solidFill>
                  <a:srgbClr val="000000"/>
                </a:solidFill>
                <a:effectLst/>
                <a:latin typeface="system-ui"/>
              </a:rPr>
              <a:t>47 </a:t>
            </a:r>
            <a:r>
              <a:rPr lang="en-US" sz="1600" b="0" i="0" dirty="0">
                <a:solidFill>
                  <a:srgbClr val="000000"/>
                </a:solidFill>
                <a:effectLst/>
                <a:latin typeface="system-ui"/>
              </a:rPr>
              <a:t>Therefore, I tell you, her many sins have been forgiven—as her great love has shown. But whoever has been forgiven little loves little.”</a:t>
            </a:r>
          </a:p>
          <a:p>
            <a:pPr algn="l"/>
            <a:r>
              <a:rPr lang="en-US" sz="1600" b="1" i="0" baseline="30000" dirty="0">
                <a:solidFill>
                  <a:srgbClr val="000000"/>
                </a:solidFill>
                <a:effectLst/>
                <a:latin typeface="system-ui"/>
              </a:rPr>
              <a:t>48 </a:t>
            </a:r>
            <a:r>
              <a:rPr lang="en-US" sz="1600" b="0" i="0" dirty="0">
                <a:solidFill>
                  <a:srgbClr val="000000"/>
                </a:solidFill>
                <a:effectLst/>
                <a:latin typeface="system-ui"/>
              </a:rPr>
              <a:t>Then Jesus said to her, “Your sins are forgiven.”</a:t>
            </a:r>
          </a:p>
          <a:p>
            <a:pPr algn="l"/>
            <a:r>
              <a:rPr lang="en-US" sz="1600" b="1" i="0" baseline="30000" dirty="0">
                <a:solidFill>
                  <a:srgbClr val="000000"/>
                </a:solidFill>
                <a:effectLst/>
                <a:latin typeface="system-ui"/>
              </a:rPr>
              <a:t>49 </a:t>
            </a:r>
            <a:r>
              <a:rPr lang="en-US" sz="1600" b="0" i="0" dirty="0">
                <a:solidFill>
                  <a:srgbClr val="000000"/>
                </a:solidFill>
                <a:effectLst/>
                <a:latin typeface="system-ui"/>
              </a:rPr>
              <a:t>The other guests began to say among themselves, “Who is this who even forgives sins?”</a:t>
            </a:r>
          </a:p>
          <a:p>
            <a:pPr algn="l"/>
            <a:r>
              <a:rPr lang="en-US" sz="1600" b="1" i="0" baseline="30000" dirty="0">
                <a:solidFill>
                  <a:srgbClr val="000000"/>
                </a:solidFill>
                <a:effectLst/>
                <a:latin typeface="system-ui"/>
              </a:rPr>
              <a:t>50 </a:t>
            </a:r>
            <a:r>
              <a:rPr lang="en-US" sz="1600" b="0" i="0" dirty="0">
                <a:solidFill>
                  <a:srgbClr val="000000"/>
                </a:solidFill>
                <a:effectLst/>
                <a:latin typeface="system-ui"/>
              </a:rPr>
              <a:t>Jesus said to the woman, “Your faith has saved you; go in peace.”</a:t>
            </a: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r>
              <a:rPr lang="en-US" sz="1600" b="0" i="0" dirty="0">
                <a:solidFill>
                  <a:srgbClr val="1A1A1A"/>
                </a:solidFill>
                <a:effectLst/>
                <a:latin typeface="-apple-system"/>
              </a:rPr>
              <a:t>Photo by </a:t>
            </a:r>
            <a:r>
              <a:rPr lang="en-US" sz="1600" b="1" i="0" u="none" strike="noStrike" dirty="0">
                <a:solidFill>
                  <a:srgbClr val="1A1A1A"/>
                </a:solidFill>
                <a:effectLst/>
                <a:latin typeface="-apple-system"/>
                <a:hlinkClick r:id="rId3"/>
              </a:rPr>
              <a:t>Jill Burrow</a:t>
            </a:r>
            <a:r>
              <a:rPr lang="en-US" sz="1600" b="0" i="0" dirty="0">
                <a:solidFill>
                  <a:srgbClr val="1A1A1A"/>
                </a:solidFill>
                <a:effectLst/>
                <a:latin typeface="-apple-system"/>
              </a:rPr>
              <a:t> from </a:t>
            </a:r>
            <a:r>
              <a:rPr lang="en-US" sz="1600" b="1" i="0" u="none" strike="noStrike" dirty="0" err="1">
                <a:solidFill>
                  <a:srgbClr val="1A1A1A"/>
                </a:solidFill>
                <a:effectLst/>
                <a:latin typeface="-apple-system"/>
                <a:hlinkClick r:id="rId4"/>
              </a:rPr>
              <a:t>Pexels</a:t>
            </a:r>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2658140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4">
            <a:alphaModFix/>
          </a:blip>
          <a:srcRect t="17459" b="17699"/>
          <a:stretch/>
        </p:blipFill>
        <p:spPr>
          <a:xfrm>
            <a:off x="1" y="10"/>
            <a:ext cx="12191999" cy="6857989"/>
          </a:xfrm>
          <a:prstGeom prst="rect">
            <a:avLst/>
          </a:prstGeom>
        </p:spPr>
      </p:pic>
      <p:sp>
        <p:nvSpPr>
          <p:cNvPr id="94" name="Rectangle 87">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a:bodyPr>
          <a:lstStyle/>
          <a:p>
            <a:r>
              <a:rPr lang="en-US" dirty="0">
                <a:solidFill>
                  <a:schemeClr val="accent2">
                    <a:lumMod val="75000"/>
                  </a:schemeClr>
                </a:solidFill>
              </a:rPr>
              <a:t>The Kingdom Moves Toward peace and salvation</a:t>
            </a:r>
          </a:p>
        </p:txBody>
      </p:sp>
    </p:spTree>
    <p:extLst>
      <p:ext uri="{BB962C8B-B14F-4D97-AF65-F5344CB8AC3E}">
        <p14:creationId xmlns:p14="http://schemas.microsoft.com/office/powerpoint/2010/main" val="1406178346"/>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4">
            <a:alphaModFix/>
          </a:blip>
          <a:srcRect t="17459" b="17699"/>
          <a:stretch/>
        </p:blipFill>
        <p:spPr>
          <a:xfrm>
            <a:off x="1" y="10"/>
            <a:ext cx="12191999" cy="6857989"/>
          </a:xfrm>
          <a:prstGeom prst="rect">
            <a:avLst/>
          </a:prstGeom>
        </p:spPr>
      </p:pic>
      <p:sp>
        <p:nvSpPr>
          <p:cNvPr id="94" name="Rectangle 87">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a:bodyPr>
          <a:lstStyle/>
          <a:p>
            <a:r>
              <a:rPr lang="en-US" dirty="0">
                <a:solidFill>
                  <a:schemeClr val="accent2">
                    <a:lumMod val="75000"/>
                  </a:schemeClr>
                </a:solidFill>
              </a:rPr>
              <a:t>The gift of disorientation</a:t>
            </a:r>
          </a:p>
        </p:txBody>
      </p:sp>
    </p:spTree>
    <p:extLst>
      <p:ext uri="{BB962C8B-B14F-4D97-AF65-F5344CB8AC3E}">
        <p14:creationId xmlns:p14="http://schemas.microsoft.com/office/powerpoint/2010/main" val="2526530046"/>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4">
            <a:alphaModFix/>
          </a:blip>
          <a:srcRect t="17459" b="17699"/>
          <a:stretch/>
        </p:blipFill>
        <p:spPr>
          <a:xfrm>
            <a:off x="1" y="10"/>
            <a:ext cx="12191999" cy="6857989"/>
          </a:xfrm>
          <a:prstGeom prst="rect">
            <a:avLst/>
          </a:prstGeom>
        </p:spPr>
      </p:pic>
      <p:sp>
        <p:nvSpPr>
          <p:cNvPr id="94" name="Rectangle 87">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a:bodyPr>
          <a:lstStyle/>
          <a:p>
            <a:r>
              <a:rPr lang="en-US" dirty="0">
                <a:solidFill>
                  <a:schemeClr val="accent2">
                    <a:lumMod val="75000"/>
                  </a:schemeClr>
                </a:solidFill>
              </a:rPr>
              <a:t>The gift of reorientation</a:t>
            </a:r>
          </a:p>
        </p:txBody>
      </p:sp>
    </p:spTree>
    <p:extLst>
      <p:ext uri="{BB962C8B-B14F-4D97-AF65-F5344CB8AC3E}">
        <p14:creationId xmlns:p14="http://schemas.microsoft.com/office/powerpoint/2010/main" val="4114316422"/>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9"/>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Mental Health Integration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682062"/>
            <a:ext cx="8652788" cy="457201"/>
          </a:xfrm>
        </p:spPr>
        <p:txBody>
          <a:bodyPr>
            <a:normAutofit/>
          </a:bodyPr>
          <a:lstStyle/>
          <a:p>
            <a:pPr>
              <a:spcAft>
                <a:spcPts val="600"/>
              </a:spcAft>
            </a:pPr>
            <a:r>
              <a:rPr lang="en-US" sz="1800" dirty="0"/>
              <a:t>Week 7 Part 3- How we Integrate</a:t>
            </a:r>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766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F38C-54C8-42BC-92D4-02D4490755A5}"/>
              </a:ext>
            </a:extLst>
          </p:cNvPr>
          <p:cNvSpPr>
            <a:spLocks noGrp="1"/>
          </p:cNvSpPr>
          <p:nvPr>
            <p:ph type="ctrTitle"/>
          </p:nvPr>
        </p:nvSpPr>
        <p:spPr/>
        <p:txBody>
          <a:bodyPr>
            <a:normAutofit/>
          </a:bodyPr>
          <a:lstStyle/>
          <a:p>
            <a:r>
              <a:rPr lang="en-US" dirty="0"/>
              <a:t>Who am I?</a:t>
            </a:r>
          </a:p>
        </p:txBody>
      </p:sp>
    </p:spTree>
    <p:extLst>
      <p:ext uri="{BB962C8B-B14F-4D97-AF65-F5344CB8AC3E}">
        <p14:creationId xmlns:p14="http://schemas.microsoft.com/office/powerpoint/2010/main" val="86139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4">
            <a:alphaModFix/>
          </a:blip>
          <a:srcRect t="17459" b="17699"/>
          <a:stretch/>
        </p:blipFill>
        <p:spPr>
          <a:xfrm>
            <a:off x="1" y="10"/>
            <a:ext cx="12191999" cy="6857989"/>
          </a:xfrm>
          <a:prstGeom prst="rect">
            <a:avLst/>
          </a:prstGeom>
        </p:spPr>
      </p:pic>
      <p:sp>
        <p:nvSpPr>
          <p:cNvPr id="94" name="Rectangle 87">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a:bodyPr>
          <a:lstStyle/>
          <a:p>
            <a:r>
              <a:rPr lang="en-US" dirty="0">
                <a:solidFill>
                  <a:schemeClr val="accent2">
                    <a:lumMod val="75000"/>
                  </a:schemeClr>
                </a:solidFill>
              </a:rPr>
              <a:t>The gift of disorientation</a:t>
            </a:r>
          </a:p>
        </p:txBody>
      </p:sp>
    </p:spTree>
    <p:extLst>
      <p:ext uri="{BB962C8B-B14F-4D97-AF65-F5344CB8AC3E}">
        <p14:creationId xmlns:p14="http://schemas.microsoft.com/office/powerpoint/2010/main" val="1227638150"/>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4">
            <a:alphaModFix/>
          </a:blip>
          <a:srcRect t="17459" b="17699"/>
          <a:stretch/>
        </p:blipFill>
        <p:spPr>
          <a:xfrm>
            <a:off x="1" y="10"/>
            <a:ext cx="12191999" cy="6857989"/>
          </a:xfrm>
          <a:prstGeom prst="rect">
            <a:avLst/>
          </a:prstGeom>
        </p:spPr>
      </p:pic>
      <p:sp>
        <p:nvSpPr>
          <p:cNvPr id="94" name="Rectangle 87">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a:bodyPr>
          <a:lstStyle/>
          <a:p>
            <a:r>
              <a:rPr lang="en-US" dirty="0">
                <a:solidFill>
                  <a:schemeClr val="accent2">
                    <a:lumMod val="75000"/>
                  </a:schemeClr>
                </a:solidFill>
              </a:rPr>
              <a:t>The gift of reorientation</a:t>
            </a:r>
          </a:p>
        </p:txBody>
      </p:sp>
    </p:spTree>
    <p:extLst>
      <p:ext uri="{BB962C8B-B14F-4D97-AF65-F5344CB8AC3E}">
        <p14:creationId xmlns:p14="http://schemas.microsoft.com/office/powerpoint/2010/main" val="2464251745"/>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rotWithShape="1">
          <a:blip r:embed="rId2">
            <a:alphaModFix amt="35000"/>
          </a:blip>
          <a:srcRect t="9964" b="9965"/>
          <a:stretch/>
        </p:blipFill>
        <p:spPr>
          <a:xfrm>
            <a:off x="20" y="1"/>
            <a:ext cx="12191980" cy="685799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1066800" y="2103120"/>
            <a:ext cx="10058400" cy="3849624"/>
          </a:xfrm>
          <a:prstGeom prst="rect">
            <a:avLst/>
          </a:prstGeom>
        </p:spPr>
        <p:txBody>
          <a:bodyPr vert="horz" lIns="91440" tIns="45720" rIns="91440" bIns="45720" rtlCol="0">
            <a:normAutofit/>
          </a:bodyPr>
          <a:lstStyle/>
          <a:p>
            <a:pPr>
              <a:spcAft>
                <a:spcPts val="600"/>
              </a:spcAft>
              <a:buClr>
                <a:schemeClr val="tx1">
                  <a:lumMod val="85000"/>
                  <a:lumOff val="15000"/>
                </a:schemeClr>
              </a:buClr>
            </a:pPr>
            <a:r>
              <a:rPr lang="en-US" b="0" i="0" dirty="0">
                <a:effectLst/>
              </a:rPr>
              <a:t>“Accepting the reality of our sinfulness means accepting our authentic self. Judas could not face his shadow; Peter could. The latter befriended the impostor within; the former raged against him.”</a:t>
            </a:r>
            <a:br>
              <a:rPr lang="en-US" dirty="0"/>
            </a:br>
            <a:r>
              <a:rPr lang="en-US" b="0" i="0" dirty="0">
                <a:effectLst/>
              </a:rPr>
              <a:t>― </a:t>
            </a:r>
            <a:r>
              <a:rPr lang="en-US" b="1" i="0" dirty="0">
                <a:effectLst/>
              </a:rPr>
              <a:t>Brennan Manning, </a:t>
            </a:r>
            <a:r>
              <a:rPr lang="en-US" b="1" i="0" u="none" strike="noStrike" dirty="0">
                <a:effectLst/>
                <a:hlinkClick r:id="rId3"/>
              </a:rPr>
              <a:t>Abba's Child: The Cry of the Heart for Intimate Belonging</a:t>
            </a:r>
            <a:endParaRPr lang="en-US" b="1" i="0" u="none" strike="noStrike" dirty="0">
              <a:effectLst/>
            </a:endParaRPr>
          </a:p>
          <a:p>
            <a:pPr indent="-182880">
              <a:spcAft>
                <a:spcPts val="600"/>
              </a:spcAft>
              <a:buClr>
                <a:schemeClr val="tx1">
                  <a:lumMod val="85000"/>
                  <a:lumOff val="15000"/>
                </a:schemeClr>
              </a:buClr>
              <a:buFont typeface="Garamond" pitchFamily="18" charset="0"/>
              <a:buChar char="◦"/>
            </a:pPr>
            <a:endParaRPr lang="en-US" b="1" dirty="0"/>
          </a:p>
          <a:p>
            <a:pPr indent="-182880">
              <a:spcAft>
                <a:spcPts val="600"/>
              </a:spcAft>
              <a:buClr>
                <a:schemeClr val="tx1">
                  <a:lumMod val="85000"/>
                  <a:lumOff val="15000"/>
                </a:schemeClr>
              </a:buClr>
              <a:buFont typeface="Garamond" pitchFamily="18" charset="0"/>
              <a:buChar char="◦"/>
            </a:pPr>
            <a:endParaRPr lang="en-US" b="1" i="0" dirty="0">
              <a:effectLst/>
            </a:endParaRPr>
          </a:p>
          <a:p>
            <a:pPr indent="-182880">
              <a:spcAft>
                <a:spcPts val="600"/>
              </a:spcAft>
              <a:buClr>
                <a:schemeClr val="tx1">
                  <a:lumMod val="85000"/>
                  <a:lumOff val="15000"/>
                </a:schemeClr>
              </a:buClr>
              <a:buFont typeface="Garamond" pitchFamily="18" charset="0"/>
              <a:buChar char="◦"/>
            </a:pPr>
            <a:endParaRPr lang="en-US" b="1" dirty="0"/>
          </a:p>
          <a:p>
            <a:pPr indent="-182880">
              <a:spcAft>
                <a:spcPts val="600"/>
              </a:spcAft>
              <a:buClr>
                <a:schemeClr val="tx1">
                  <a:lumMod val="85000"/>
                  <a:lumOff val="15000"/>
                </a:schemeClr>
              </a:buClr>
              <a:buFont typeface="Garamond" pitchFamily="18" charset="0"/>
              <a:buChar char="◦"/>
            </a:pPr>
            <a:endParaRPr lang="en-US" b="1" i="0" dirty="0">
              <a:effectLst/>
            </a:endParaRPr>
          </a:p>
          <a:p>
            <a:pPr indent="-182880">
              <a:spcAft>
                <a:spcPts val="600"/>
              </a:spcAft>
              <a:buClr>
                <a:schemeClr val="tx1">
                  <a:lumMod val="85000"/>
                  <a:lumOff val="15000"/>
                </a:schemeClr>
              </a:buClr>
              <a:buFont typeface="Garamond" pitchFamily="18" charset="0"/>
              <a:buChar char="◦"/>
            </a:pPr>
            <a:endParaRPr lang="en-US" b="1" dirty="0"/>
          </a:p>
          <a:p>
            <a:pPr indent="-182880">
              <a:spcAft>
                <a:spcPts val="600"/>
              </a:spcAft>
              <a:buClr>
                <a:schemeClr val="tx1">
                  <a:lumMod val="85000"/>
                  <a:lumOff val="15000"/>
                </a:schemeClr>
              </a:buClr>
              <a:buFont typeface="Garamond" pitchFamily="18" charset="0"/>
              <a:buChar char="◦"/>
            </a:pPr>
            <a:endParaRPr lang="en-US" b="1" i="0" dirty="0">
              <a:effectLst/>
            </a:endParaRPr>
          </a:p>
          <a:p>
            <a:pPr>
              <a:spcAft>
                <a:spcPts val="600"/>
              </a:spcAft>
              <a:buClr>
                <a:schemeClr val="tx1">
                  <a:lumMod val="85000"/>
                  <a:lumOff val="15000"/>
                </a:schemeClr>
              </a:buClr>
            </a:pPr>
            <a:r>
              <a:rPr lang="en-US" sz="2400" b="0" i="0" dirty="0">
                <a:solidFill>
                  <a:schemeClr val="tx1">
                    <a:lumMod val="95000"/>
                  </a:schemeClr>
                </a:solidFill>
                <a:effectLst/>
                <a:latin typeface="-apple-system"/>
              </a:rPr>
              <a:t>Photo by </a:t>
            </a:r>
            <a:r>
              <a:rPr lang="en-US" sz="2400" b="1" i="0" u="none" strike="noStrike" dirty="0" err="1">
                <a:solidFill>
                  <a:srgbClr val="F7B615"/>
                </a:solidFill>
                <a:effectLst/>
                <a:latin typeface="-apple-system"/>
                <a:hlinkClick r:id="rId4">
                  <a:extLst>
                    <a:ext uri="{A12FA001-AC4F-418D-AE19-62706E023703}">
                      <ahyp:hlinkClr xmlns:ahyp="http://schemas.microsoft.com/office/drawing/2018/hyperlinkcolor" val="tx"/>
                    </a:ext>
                  </a:extLst>
                </a:hlinkClick>
              </a:rPr>
              <a:t>Mue</a:t>
            </a:r>
            <a:r>
              <a:rPr lang="en-US" sz="2400" b="1" i="0" u="none" strike="noStrike" dirty="0">
                <a:solidFill>
                  <a:srgbClr val="F7B615"/>
                </a:solidFill>
                <a:effectLst/>
                <a:latin typeface="-apple-system"/>
                <a:hlinkClick r:id="rId4">
                  <a:extLst>
                    <a:ext uri="{A12FA001-AC4F-418D-AE19-62706E023703}">
                      <ahyp:hlinkClr xmlns:ahyp="http://schemas.microsoft.com/office/drawing/2018/hyperlinkcolor" val="tx"/>
                    </a:ext>
                  </a:extLst>
                </a:hlinkClick>
              </a:rPr>
              <a:t> </a:t>
            </a:r>
            <a:r>
              <a:rPr lang="en-US" sz="2400" b="1" i="0" u="none" strike="noStrike" dirty="0" err="1">
                <a:solidFill>
                  <a:schemeClr val="tx1">
                    <a:lumMod val="95000"/>
                  </a:schemeClr>
                </a:solidFill>
                <a:effectLst/>
                <a:latin typeface="-apple-system"/>
                <a:hlinkClick r:id="rId4">
                  <a:extLst>
                    <a:ext uri="{A12FA001-AC4F-418D-AE19-62706E023703}">
                      <ahyp:hlinkClr xmlns:ahyp="http://schemas.microsoft.com/office/drawing/2018/hyperlinkcolor" val="tx"/>
                    </a:ext>
                  </a:extLst>
                </a:hlinkClick>
              </a:rPr>
              <a:t>Ervive</a:t>
            </a:r>
            <a:r>
              <a:rPr lang="en-US" sz="2400" b="0" i="0" dirty="0">
                <a:solidFill>
                  <a:schemeClr val="tx1">
                    <a:lumMod val="95000"/>
                  </a:schemeClr>
                </a:solidFill>
                <a:effectLst/>
                <a:latin typeface="-apple-system"/>
              </a:rPr>
              <a:t> from </a:t>
            </a:r>
            <a:r>
              <a:rPr lang="en-US" sz="2400" b="1" i="0" u="none" strike="noStrike" dirty="0" err="1">
                <a:solidFill>
                  <a:schemeClr val="tx1">
                    <a:lumMod val="95000"/>
                  </a:schemeClr>
                </a:solidFill>
                <a:effectLst/>
                <a:latin typeface="-apple-system"/>
                <a:hlinkClick r:id="rId5">
                  <a:extLst>
                    <a:ext uri="{A12FA001-AC4F-418D-AE19-62706E023703}">
                      <ahyp:hlinkClr xmlns:ahyp="http://schemas.microsoft.com/office/drawing/2018/hyperlinkcolor" val="tx"/>
                    </a:ext>
                  </a:extLst>
                </a:hlinkClick>
              </a:rPr>
              <a:t>Pexels</a:t>
            </a:r>
            <a:endParaRPr lang="en-US" sz="2400" b="1" dirty="0">
              <a:solidFill>
                <a:schemeClr val="tx1">
                  <a:lumMod val="95000"/>
                </a:schemeClr>
              </a:solidFill>
            </a:endParaRPr>
          </a:p>
          <a:p>
            <a:pPr indent="-182880">
              <a:spcAft>
                <a:spcPts val="600"/>
              </a:spcAft>
              <a:buClr>
                <a:schemeClr val="tx1">
                  <a:lumMod val="85000"/>
                  <a:lumOff val="15000"/>
                </a:schemeClr>
              </a:buClr>
              <a:buFont typeface="Garamond" pitchFamily="18" charset="0"/>
              <a:buChar char="◦"/>
            </a:pPr>
            <a:endParaRPr lang="en-US" b="1" i="0" dirty="0">
              <a:effectLst/>
            </a:endParaRPr>
          </a:p>
          <a:p>
            <a:pPr indent="-182880">
              <a:spcAft>
                <a:spcPts val="600"/>
              </a:spcAft>
              <a:buClr>
                <a:schemeClr val="tx1">
                  <a:lumMod val="85000"/>
                  <a:lumOff val="15000"/>
                </a:schemeClr>
              </a:buClr>
              <a:buFont typeface="Garamond" pitchFamily="18" charset="0"/>
              <a:buChar char="◦"/>
            </a:pPr>
            <a:endParaRPr lang="en-US" b="1" dirty="0"/>
          </a:p>
          <a:p>
            <a:pPr indent="-182880">
              <a:spcAft>
                <a:spcPts val="600"/>
              </a:spcAft>
              <a:buClr>
                <a:schemeClr val="tx1">
                  <a:lumMod val="85000"/>
                  <a:lumOff val="15000"/>
                </a:schemeClr>
              </a:buClr>
              <a:buFont typeface="Garamond" pitchFamily="18" charset="0"/>
              <a:buChar char="◦"/>
            </a:pPr>
            <a:endParaRPr lang="en-US" b="1" i="0" dirty="0">
              <a:effectLst/>
            </a:endParaRPr>
          </a:p>
          <a:p>
            <a:pPr indent="-182880">
              <a:spcAft>
                <a:spcPts val="600"/>
              </a:spcAft>
              <a:buClr>
                <a:schemeClr val="tx1">
                  <a:lumMod val="85000"/>
                  <a:lumOff val="15000"/>
                </a:schemeClr>
              </a:buClr>
              <a:buFont typeface="Garamond" pitchFamily="18" charset="0"/>
              <a:buChar char="◦"/>
            </a:pPr>
            <a:endParaRPr lang="en-US" b="1" dirty="0"/>
          </a:p>
          <a:p>
            <a:pPr indent="-182880">
              <a:spcAft>
                <a:spcPts val="600"/>
              </a:spcAft>
              <a:buClr>
                <a:schemeClr val="tx1">
                  <a:lumMod val="85000"/>
                  <a:lumOff val="15000"/>
                </a:schemeClr>
              </a:buClr>
              <a:buFont typeface="Garamond" pitchFamily="18" charset="0"/>
              <a:buChar char="◦"/>
            </a:pPr>
            <a:endParaRPr lang="en-US" b="1" i="0" dirty="0">
              <a:effectLst/>
            </a:endParaRPr>
          </a:p>
          <a:p>
            <a:pPr indent="-182880">
              <a:spcAft>
                <a:spcPts val="600"/>
              </a:spcAft>
              <a:buClr>
                <a:schemeClr val="tx1">
                  <a:lumMod val="85000"/>
                  <a:lumOff val="15000"/>
                </a:schemeClr>
              </a:buClr>
              <a:buFont typeface="Garamond" pitchFamily="18" charset="0"/>
              <a:buChar char="◦"/>
            </a:pPr>
            <a:endParaRPr lang="en-US" b="1" dirty="0"/>
          </a:p>
          <a:p>
            <a:pPr indent="-182880">
              <a:spcAft>
                <a:spcPts val="600"/>
              </a:spcAft>
              <a:buClr>
                <a:schemeClr val="tx1">
                  <a:lumMod val="85000"/>
                  <a:lumOff val="15000"/>
                </a:schemeClr>
              </a:buClr>
              <a:buFont typeface="Garamond" pitchFamily="18" charset="0"/>
              <a:buChar char="◦"/>
            </a:pPr>
            <a:endParaRPr lang="en-US" b="1" i="0" dirty="0">
              <a:effectLst/>
            </a:endParaRPr>
          </a:p>
          <a:p>
            <a:pPr indent="-182880">
              <a:spcAft>
                <a:spcPts val="600"/>
              </a:spcAft>
              <a:buClr>
                <a:schemeClr val="tx1">
                  <a:lumMod val="85000"/>
                  <a:lumOff val="15000"/>
                </a:schemeClr>
              </a:buClr>
              <a:buFont typeface="Garamond" pitchFamily="18" charset="0"/>
              <a:buChar char="◦"/>
            </a:pPr>
            <a:endParaRPr lang="en-US" b="1" dirty="0"/>
          </a:p>
          <a:p>
            <a:pPr indent="-182880">
              <a:spcAft>
                <a:spcPts val="600"/>
              </a:spcAft>
              <a:buClr>
                <a:schemeClr val="tx1">
                  <a:lumMod val="85000"/>
                  <a:lumOff val="15000"/>
                </a:schemeClr>
              </a:buClr>
              <a:buFont typeface="Garamond" pitchFamily="18" charset="0"/>
              <a:buChar char="◦"/>
            </a:pPr>
            <a:endParaRPr lang="en-US" b="1" i="0" dirty="0">
              <a:effectLst/>
            </a:endParaRPr>
          </a:p>
          <a:p>
            <a:pPr indent="-182880">
              <a:spcAft>
                <a:spcPts val="600"/>
              </a:spcAft>
              <a:buClr>
                <a:schemeClr val="tx1">
                  <a:lumMod val="85000"/>
                  <a:lumOff val="15000"/>
                </a:schemeClr>
              </a:buClr>
              <a:buFont typeface="Garamond" pitchFamily="18" charset="0"/>
              <a:buChar char="◦"/>
            </a:pPr>
            <a:endParaRPr lang="en-US" b="1" dirty="0"/>
          </a:p>
          <a:p>
            <a:pPr indent="-182880">
              <a:spcAft>
                <a:spcPts val="600"/>
              </a:spcAft>
              <a:buClr>
                <a:schemeClr val="tx1">
                  <a:lumMod val="85000"/>
                  <a:lumOff val="15000"/>
                </a:schemeClr>
              </a:buClr>
              <a:buFont typeface="Garamond" pitchFamily="18" charset="0"/>
              <a:buChar char="◦"/>
            </a:pPr>
            <a:endParaRPr lang="en-US" b="0" i="0" dirty="0">
              <a:effectLst/>
            </a:endParaRPr>
          </a:p>
        </p:txBody>
      </p:sp>
      <p:sp>
        <p:nvSpPr>
          <p:cNvPr id="25" name="Rectangle 24">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sp>
    </p:spTree>
    <p:extLst>
      <p:ext uri="{BB962C8B-B14F-4D97-AF65-F5344CB8AC3E}">
        <p14:creationId xmlns:p14="http://schemas.microsoft.com/office/powerpoint/2010/main" val="2341061907"/>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Ephesians 1:3-10</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3 </a:t>
            </a:r>
            <a:r>
              <a:rPr lang="en-US" sz="1600" b="0" i="0" dirty="0">
                <a:solidFill>
                  <a:srgbClr val="000000"/>
                </a:solidFill>
                <a:effectLst/>
                <a:latin typeface="system-ui"/>
              </a:rPr>
              <a:t>Praise be to the God and Father of our Lord Jesus Christ, who has blessed us in the heavenly realms with every spiritual blessing in Christ. </a:t>
            </a:r>
            <a:r>
              <a:rPr lang="en-US" sz="1600" b="1" i="0" baseline="30000" dirty="0">
                <a:solidFill>
                  <a:srgbClr val="000000"/>
                </a:solidFill>
                <a:effectLst/>
                <a:latin typeface="system-ui"/>
              </a:rPr>
              <a:t>4 </a:t>
            </a:r>
            <a:r>
              <a:rPr lang="en-US" sz="1600" b="0" i="0" dirty="0">
                <a:solidFill>
                  <a:srgbClr val="000000"/>
                </a:solidFill>
                <a:effectLst/>
                <a:latin typeface="system-ui"/>
              </a:rPr>
              <a:t>For he chose us in him before the creation of the world to be holy and blameless in his sight. In love </a:t>
            </a:r>
            <a:r>
              <a:rPr lang="en-US" sz="1600" b="1" i="0" baseline="30000" dirty="0">
                <a:solidFill>
                  <a:srgbClr val="000000"/>
                </a:solidFill>
                <a:effectLst/>
                <a:latin typeface="system-ui"/>
              </a:rPr>
              <a:t>5 </a:t>
            </a:r>
            <a:r>
              <a:rPr lang="en-US" sz="1600" b="0" i="0" dirty="0">
                <a:solidFill>
                  <a:srgbClr val="000000"/>
                </a:solidFill>
                <a:effectLst/>
                <a:latin typeface="system-ui"/>
              </a:rPr>
              <a:t>he predestined us for adoption to sonship through Jesus Christ, in accordance with his pleasure and will— </a:t>
            </a:r>
            <a:r>
              <a:rPr lang="en-US" sz="1600" b="1" i="0" baseline="30000" dirty="0">
                <a:solidFill>
                  <a:srgbClr val="000000"/>
                </a:solidFill>
                <a:effectLst/>
                <a:latin typeface="system-ui"/>
              </a:rPr>
              <a:t>6 </a:t>
            </a:r>
            <a:r>
              <a:rPr lang="en-US" sz="1600" b="0" i="0" dirty="0">
                <a:solidFill>
                  <a:srgbClr val="000000"/>
                </a:solidFill>
                <a:effectLst/>
                <a:latin typeface="system-ui"/>
              </a:rPr>
              <a:t>to the praise of his glorious grace, which he has freely given us in the One he loves. </a:t>
            </a:r>
            <a:r>
              <a:rPr lang="en-US" sz="1600" b="1" i="0" baseline="30000" dirty="0">
                <a:solidFill>
                  <a:srgbClr val="000000"/>
                </a:solidFill>
                <a:effectLst/>
                <a:latin typeface="system-ui"/>
              </a:rPr>
              <a:t>7 </a:t>
            </a:r>
            <a:r>
              <a:rPr lang="en-US" sz="1600" b="0" i="0" dirty="0">
                <a:solidFill>
                  <a:srgbClr val="000000"/>
                </a:solidFill>
                <a:effectLst/>
                <a:latin typeface="system-ui"/>
              </a:rPr>
              <a:t>In him we have redemption through his blood, the forgiveness of sins, in accordance with the riches of God’s grace </a:t>
            </a:r>
            <a:r>
              <a:rPr lang="en-US" sz="1600" b="1" i="0" baseline="30000" dirty="0">
                <a:solidFill>
                  <a:srgbClr val="000000"/>
                </a:solidFill>
                <a:effectLst/>
                <a:latin typeface="system-ui"/>
              </a:rPr>
              <a:t>8 </a:t>
            </a:r>
            <a:r>
              <a:rPr lang="en-US" sz="1600" b="0" i="0" dirty="0">
                <a:solidFill>
                  <a:srgbClr val="000000"/>
                </a:solidFill>
                <a:effectLst/>
                <a:latin typeface="system-ui"/>
              </a:rPr>
              <a:t>that he lavished on us. With all wisdom and understanding, </a:t>
            </a:r>
            <a:r>
              <a:rPr lang="en-US" sz="1600" b="1" i="0" baseline="30000" dirty="0">
                <a:solidFill>
                  <a:srgbClr val="000000"/>
                </a:solidFill>
                <a:effectLst/>
                <a:latin typeface="system-ui"/>
              </a:rPr>
              <a:t>9 </a:t>
            </a:r>
            <a:r>
              <a:rPr lang="en-US" sz="1600" b="0" i="0" dirty="0">
                <a:solidFill>
                  <a:srgbClr val="000000"/>
                </a:solidFill>
                <a:effectLst/>
                <a:latin typeface="system-ui"/>
              </a:rPr>
              <a:t>he made known to us the mystery of his will according to his good pleasure, which he purposed in Christ, </a:t>
            </a:r>
            <a:r>
              <a:rPr lang="en-US" sz="1600" b="1" i="0" baseline="30000" dirty="0">
                <a:solidFill>
                  <a:srgbClr val="000000"/>
                </a:solidFill>
                <a:effectLst/>
                <a:latin typeface="system-ui"/>
              </a:rPr>
              <a:t>10 </a:t>
            </a:r>
            <a:r>
              <a:rPr lang="en-US" sz="1600" b="0" i="0" dirty="0">
                <a:solidFill>
                  <a:srgbClr val="000000"/>
                </a:solidFill>
                <a:effectLst/>
                <a:latin typeface="system-ui"/>
              </a:rPr>
              <a:t>to be put into effect when the times reach their fulfillment—to bring unity to all things in heaven and on earth under Christ.</a:t>
            </a:r>
            <a:endParaRPr lang="en-US" sz="1600" dirty="0">
              <a:solidFill>
                <a:srgbClr val="000000"/>
              </a:solidFill>
              <a:latin typeface="system-ui"/>
            </a:endParaRPr>
          </a:p>
          <a:p>
            <a:pPr algn="l"/>
            <a:endParaRPr lang="en-US" sz="1600" b="0" i="0" dirty="0">
              <a:solidFill>
                <a:srgbClr val="000000"/>
              </a:solidFill>
              <a:effectLst/>
              <a:latin typeface="system-ui"/>
            </a:endParaRPr>
          </a:p>
          <a:p>
            <a:pPr algn="l"/>
            <a:endParaRPr lang="en-US" sz="1600" b="0" i="0" dirty="0">
              <a:solidFill>
                <a:srgbClr val="000000"/>
              </a:solidFill>
              <a:effectLst/>
              <a:latin typeface="system-ui"/>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474159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0" i="0" dirty="0">
                <a:solidFill>
                  <a:srgbClr val="181818"/>
                </a:solidFill>
                <a:effectLst/>
                <a:latin typeface="Merriweather" panose="00000500000000000000" pitchFamily="2" charset="0"/>
              </a:rPr>
              <a:t>“When you're lost in those woods, it sometimes takes you a while to realize that you are lost. For the longest time, you can convince yourself that you've just wandered off the path, that you'll find your way back to the trailhead any moment now. Then night falls again and again, and you still have no idea where you are, and it's time to admit that you have bewildered yourself so far off the path that you don't even know from which direction the sun rises anymore.”</a:t>
            </a:r>
            <a:br>
              <a:rPr lang="en-US" sz="1600" dirty="0"/>
            </a:br>
            <a:r>
              <a:rPr lang="en-US" sz="1600" b="0" i="0" dirty="0">
                <a:solidFill>
                  <a:srgbClr val="181818"/>
                </a:solidFill>
                <a:effectLst/>
                <a:latin typeface="Merriweather" panose="00000500000000000000" pitchFamily="2" charset="0"/>
              </a:rPr>
              <a:t>― </a:t>
            </a:r>
            <a:r>
              <a:rPr lang="en-US" sz="1600" b="1" i="0" dirty="0">
                <a:solidFill>
                  <a:srgbClr val="333333"/>
                </a:solidFill>
                <a:effectLst/>
                <a:latin typeface="Lato" panose="020F0502020204030203" pitchFamily="34" charset="0"/>
              </a:rPr>
              <a:t>Elizabeth Gilbert</a:t>
            </a:r>
            <a:endParaRPr lang="en-US" sz="1600" b="0" i="0" dirty="0">
              <a:solidFill>
                <a:srgbClr val="1A1A1A"/>
              </a:solidFill>
              <a:effectLst/>
              <a:latin typeface="-apple-system"/>
            </a:endParaRPr>
          </a:p>
          <a:p>
            <a:pPr algn="l"/>
            <a:endParaRPr lang="en-US" sz="1500" b="0" i="0" dirty="0">
              <a:effectLst/>
            </a:endParaRPr>
          </a:p>
        </p:txBody>
      </p:sp>
    </p:spTree>
    <p:extLst>
      <p:ext uri="{BB962C8B-B14F-4D97-AF65-F5344CB8AC3E}">
        <p14:creationId xmlns:p14="http://schemas.microsoft.com/office/powerpoint/2010/main" val="11747882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F38C-54C8-42BC-92D4-02D4490755A5}"/>
              </a:ext>
            </a:extLst>
          </p:cNvPr>
          <p:cNvSpPr>
            <a:spLocks noGrp="1"/>
          </p:cNvSpPr>
          <p:nvPr>
            <p:ph type="ctrTitle"/>
          </p:nvPr>
        </p:nvSpPr>
        <p:spPr/>
        <p:txBody>
          <a:bodyPr>
            <a:normAutofit/>
          </a:bodyPr>
          <a:lstStyle/>
          <a:p>
            <a:r>
              <a:rPr lang="en-US" dirty="0"/>
              <a:t>Who is God?</a:t>
            </a:r>
          </a:p>
        </p:txBody>
      </p:sp>
    </p:spTree>
    <p:extLst>
      <p:ext uri="{BB962C8B-B14F-4D97-AF65-F5344CB8AC3E}">
        <p14:creationId xmlns:p14="http://schemas.microsoft.com/office/powerpoint/2010/main" val="933326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4">
            <a:alphaModFix/>
          </a:blip>
          <a:srcRect t="17459" b="17699"/>
          <a:stretch/>
        </p:blipFill>
        <p:spPr>
          <a:xfrm>
            <a:off x="1" y="10"/>
            <a:ext cx="12191999" cy="6857989"/>
          </a:xfrm>
          <a:prstGeom prst="rect">
            <a:avLst/>
          </a:prstGeom>
        </p:spPr>
      </p:pic>
      <p:sp>
        <p:nvSpPr>
          <p:cNvPr id="94" name="Rectangle 87">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a:bodyPr>
          <a:lstStyle/>
          <a:p>
            <a:r>
              <a:rPr lang="en-US" dirty="0">
                <a:solidFill>
                  <a:schemeClr val="accent2">
                    <a:lumMod val="75000"/>
                  </a:schemeClr>
                </a:solidFill>
              </a:rPr>
              <a:t>The gift of disorientation</a:t>
            </a:r>
          </a:p>
        </p:txBody>
      </p:sp>
    </p:spTree>
    <p:extLst>
      <p:ext uri="{BB962C8B-B14F-4D97-AF65-F5344CB8AC3E}">
        <p14:creationId xmlns:p14="http://schemas.microsoft.com/office/powerpoint/2010/main" val="4165303415"/>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4">
            <a:alphaModFix/>
          </a:blip>
          <a:srcRect t="17459" b="17699"/>
          <a:stretch/>
        </p:blipFill>
        <p:spPr>
          <a:xfrm>
            <a:off x="1" y="10"/>
            <a:ext cx="12191999" cy="6857989"/>
          </a:xfrm>
          <a:prstGeom prst="rect">
            <a:avLst/>
          </a:prstGeom>
        </p:spPr>
      </p:pic>
      <p:sp>
        <p:nvSpPr>
          <p:cNvPr id="94" name="Rectangle 87">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a:bodyPr>
          <a:lstStyle/>
          <a:p>
            <a:r>
              <a:rPr lang="en-US" dirty="0">
                <a:solidFill>
                  <a:schemeClr val="accent2">
                    <a:lumMod val="75000"/>
                  </a:schemeClr>
                </a:solidFill>
              </a:rPr>
              <a:t>The gift of reorientation</a:t>
            </a:r>
          </a:p>
        </p:txBody>
      </p:sp>
    </p:spTree>
    <p:extLst>
      <p:ext uri="{BB962C8B-B14F-4D97-AF65-F5344CB8AC3E}">
        <p14:creationId xmlns:p14="http://schemas.microsoft.com/office/powerpoint/2010/main" val="2523959478"/>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1 John 4:8-11</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8 </a:t>
            </a:r>
            <a:r>
              <a:rPr lang="en-US" sz="1600" b="0" i="0" dirty="0">
                <a:solidFill>
                  <a:srgbClr val="000000"/>
                </a:solidFill>
                <a:effectLst/>
                <a:latin typeface="system-ui"/>
              </a:rPr>
              <a:t>Whoever does not love does not know God, because God is love. </a:t>
            </a:r>
            <a:r>
              <a:rPr lang="en-US" sz="1600" b="1" i="0" baseline="30000" dirty="0">
                <a:solidFill>
                  <a:srgbClr val="000000"/>
                </a:solidFill>
                <a:effectLst/>
                <a:latin typeface="system-ui"/>
              </a:rPr>
              <a:t>9 </a:t>
            </a:r>
            <a:r>
              <a:rPr lang="en-US" sz="1600" b="0" i="0" dirty="0">
                <a:solidFill>
                  <a:srgbClr val="000000"/>
                </a:solidFill>
                <a:effectLst/>
                <a:latin typeface="system-ui"/>
              </a:rPr>
              <a:t>This is how God showed his love among us: He sent his one and only Son into the world that we might live through him. </a:t>
            </a:r>
            <a:r>
              <a:rPr lang="en-US" sz="1600" b="1" i="0" baseline="30000" dirty="0">
                <a:solidFill>
                  <a:srgbClr val="000000"/>
                </a:solidFill>
                <a:effectLst/>
                <a:latin typeface="system-ui"/>
              </a:rPr>
              <a:t>10 </a:t>
            </a:r>
            <a:r>
              <a:rPr lang="en-US" sz="1600" b="0" i="0" dirty="0">
                <a:solidFill>
                  <a:srgbClr val="000000"/>
                </a:solidFill>
                <a:effectLst/>
                <a:latin typeface="system-ui"/>
              </a:rPr>
              <a:t>This is love: not that we loved God, but that he loved us and sent his Son as an atoning sacrifice for our sins. </a:t>
            </a:r>
            <a:r>
              <a:rPr lang="en-US" sz="1600" b="1" i="0" baseline="30000" dirty="0">
                <a:solidFill>
                  <a:srgbClr val="000000"/>
                </a:solidFill>
                <a:effectLst/>
                <a:latin typeface="system-ui"/>
              </a:rPr>
              <a:t>11 </a:t>
            </a:r>
            <a:r>
              <a:rPr lang="en-US" sz="1600" b="0" i="0" dirty="0">
                <a:solidFill>
                  <a:srgbClr val="000000"/>
                </a:solidFill>
                <a:effectLst/>
                <a:latin typeface="system-ui"/>
              </a:rPr>
              <a:t>Dear friends, since God so loved us, we also ought to love one another.</a:t>
            </a:r>
          </a:p>
          <a:p>
            <a:pPr algn="l"/>
            <a:endParaRPr lang="en-US" sz="1600" b="0" i="0" dirty="0">
              <a:solidFill>
                <a:srgbClr val="000000"/>
              </a:solidFill>
              <a:effectLst/>
              <a:latin typeface="system-ui"/>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829188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Ephesians 3:14-21</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14 </a:t>
            </a:r>
            <a:r>
              <a:rPr lang="en-US" sz="1600" b="0" i="0" dirty="0">
                <a:solidFill>
                  <a:srgbClr val="000000"/>
                </a:solidFill>
                <a:effectLst/>
                <a:latin typeface="system-ui"/>
              </a:rPr>
              <a:t>For this reason I kneel before the Father, </a:t>
            </a:r>
            <a:r>
              <a:rPr lang="en-US" sz="1600" b="1" i="0" baseline="30000" dirty="0">
                <a:solidFill>
                  <a:srgbClr val="000000"/>
                </a:solidFill>
                <a:effectLst/>
                <a:latin typeface="system-ui"/>
              </a:rPr>
              <a:t>15 </a:t>
            </a:r>
            <a:r>
              <a:rPr lang="en-US" sz="1600" b="0" i="0" dirty="0">
                <a:solidFill>
                  <a:srgbClr val="000000"/>
                </a:solidFill>
                <a:effectLst/>
                <a:latin typeface="system-ui"/>
              </a:rPr>
              <a:t>from whom every family in heaven and on earth derives its name. </a:t>
            </a:r>
            <a:r>
              <a:rPr lang="en-US" sz="1600" b="1" i="0" baseline="30000" dirty="0">
                <a:solidFill>
                  <a:srgbClr val="000000"/>
                </a:solidFill>
                <a:effectLst/>
                <a:latin typeface="system-ui"/>
              </a:rPr>
              <a:t>16 </a:t>
            </a:r>
            <a:r>
              <a:rPr lang="en-US" sz="1600" b="0" i="0" dirty="0">
                <a:solidFill>
                  <a:srgbClr val="000000"/>
                </a:solidFill>
                <a:effectLst/>
                <a:latin typeface="system-ui"/>
              </a:rPr>
              <a:t>I pray that out of his glorious riches he may strengthen you with power through his Spirit in your inner being, </a:t>
            </a:r>
            <a:r>
              <a:rPr lang="en-US" sz="1600" b="1" i="0" baseline="30000" dirty="0">
                <a:solidFill>
                  <a:srgbClr val="000000"/>
                </a:solidFill>
                <a:effectLst/>
                <a:latin typeface="system-ui"/>
              </a:rPr>
              <a:t>17 </a:t>
            </a:r>
            <a:r>
              <a:rPr lang="en-US" sz="1600" b="0" i="0" dirty="0">
                <a:solidFill>
                  <a:srgbClr val="000000"/>
                </a:solidFill>
                <a:effectLst/>
                <a:latin typeface="system-ui"/>
              </a:rPr>
              <a:t>so that Christ may dwell in your hearts through faith. And I pray that you, being rooted and established in love, </a:t>
            </a:r>
            <a:r>
              <a:rPr lang="en-US" sz="1600" b="1" i="0" baseline="30000" dirty="0">
                <a:solidFill>
                  <a:srgbClr val="000000"/>
                </a:solidFill>
                <a:effectLst/>
                <a:latin typeface="system-ui"/>
              </a:rPr>
              <a:t>18 </a:t>
            </a:r>
            <a:r>
              <a:rPr lang="en-US" sz="1600" b="0" i="0" dirty="0">
                <a:solidFill>
                  <a:srgbClr val="000000"/>
                </a:solidFill>
                <a:effectLst/>
                <a:latin typeface="system-ui"/>
              </a:rPr>
              <a:t>may have power, together with all the Lord’s holy people, to grasp how wide and long and high and deep is the love of Christ, </a:t>
            </a:r>
            <a:r>
              <a:rPr lang="en-US" sz="1600" b="1" i="0" baseline="30000" dirty="0">
                <a:solidFill>
                  <a:srgbClr val="000000"/>
                </a:solidFill>
                <a:effectLst/>
                <a:latin typeface="system-ui"/>
              </a:rPr>
              <a:t>19 </a:t>
            </a:r>
            <a:r>
              <a:rPr lang="en-US" sz="1600" b="0" i="0" dirty="0">
                <a:solidFill>
                  <a:srgbClr val="000000"/>
                </a:solidFill>
                <a:effectLst/>
                <a:latin typeface="system-ui"/>
              </a:rPr>
              <a:t>and to know this love that surpasses knowledge—that you may be filled to the measure of all the fullness of God.</a:t>
            </a:r>
          </a:p>
          <a:p>
            <a:pPr algn="l"/>
            <a:r>
              <a:rPr lang="en-US" sz="1600" b="1" i="0" baseline="30000" dirty="0">
                <a:solidFill>
                  <a:srgbClr val="000000"/>
                </a:solidFill>
                <a:effectLst/>
                <a:latin typeface="system-ui"/>
              </a:rPr>
              <a:t>20 </a:t>
            </a:r>
            <a:r>
              <a:rPr lang="en-US" sz="1600" b="0" i="0" dirty="0">
                <a:solidFill>
                  <a:srgbClr val="000000"/>
                </a:solidFill>
                <a:effectLst/>
                <a:latin typeface="system-ui"/>
              </a:rPr>
              <a:t>Now to him who is able to do immeasurably more than all we ask or imagine, according to his power that is at work within us, </a:t>
            </a:r>
            <a:r>
              <a:rPr lang="en-US" sz="1600" b="1" i="0" baseline="30000" dirty="0">
                <a:solidFill>
                  <a:srgbClr val="000000"/>
                </a:solidFill>
                <a:effectLst/>
                <a:latin typeface="system-ui"/>
              </a:rPr>
              <a:t>21 </a:t>
            </a:r>
            <a:r>
              <a:rPr lang="en-US" sz="1600" b="0" i="0" dirty="0">
                <a:solidFill>
                  <a:srgbClr val="000000"/>
                </a:solidFill>
                <a:effectLst/>
                <a:latin typeface="system-ui"/>
              </a:rPr>
              <a:t>to him be glory in the church and in Christ Jesus throughout all generations, for ever and ever! Amen.</a:t>
            </a:r>
          </a:p>
          <a:p>
            <a:pPr algn="l"/>
            <a:endParaRPr lang="en-US" sz="1600" b="0" i="0" dirty="0">
              <a:solidFill>
                <a:srgbClr val="000000"/>
              </a:solidFill>
              <a:effectLst/>
              <a:latin typeface="system-ui"/>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764840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Hebrews 4:14-16</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14 </a:t>
            </a:r>
            <a:r>
              <a:rPr lang="en-US" sz="1600" b="0" i="0" dirty="0">
                <a:solidFill>
                  <a:srgbClr val="000000"/>
                </a:solidFill>
                <a:effectLst/>
                <a:latin typeface="system-ui"/>
              </a:rPr>
              <a:t>Therefore, since we have a great high priest who has ascended into heaven, Jesus the Son of God, let us hold firmly to the faith we profess. </a:t>
            </a:r>
            <a:r>
              <a:rPr lang="en-US" sz="1600" b="1" i="0" baseline="30000" dirty="0">
                <a:solidFill>
                  <a:srgbClr val="000000"/>
                </a:solidFill>
                <a:effectLst/>
                <a:latin typeface="system-ui"/>
              </a:rPr>
              <a:t>15 </a:t>
            </a:r>
            <a:r>
              <a:rPr lang="en-US" sz="1600" b="0" i="0" dirty="0">
                <a:solidFill>
                  <a:srgbClr val="000000"/>
                </a:solidFill>
                <a:effectLst/>
                <a:latin typeface="system-ui"/>
              </a:rPr>
              <a:t>For we do not have a high priest who is unable to empathize with our weaknesses, but we have one who has been tempted in every way, just as we are—yet he did not sin. </a:t>
            </a:r>
            <a:r>
              <a:rPr lang="en-US" sz="1600" b="1" i="0" baseline="30000" dirty="0">
                <a:solidFill>
                  <a:srgbClr val="000000"/>
                </a:solidFill>
                <a:effectLst/>
                <a:latin typeface="system-ui"/>
              </a:rPr>
              <a:t>16 </a:t>
            </a:r>
            <a:r>
              <a:rPr lang="en-US" sz="1600" b="0" i="0" dirty="0">
                <a:solidFill>
                  <a:srgbClr val="000000"/>
                </a:solidFill>
                <a:effectLst/>
                <a:latin typeface="system-ui"/>
              </a:rPr>
              <a:t>Let us then approach God’s throne of grace with confidence, so that we may receive mercy and find grace to help us in our time of need.</a:t>
            </a: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6683327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F38C-54C8-42BC-92D4-02D4490755A5}"/>
              </a:ext>
            </a:extLst>
          </p:cNvPr>
          <p:cNvSpPr>
            <a:spLocks noGrp="1"/>
          </p:cNvSpPr>
          <p:nvPr>
            <p:ph type="ctrTitle"/>
          </p:nvPr>
        </p:nvSpPr>
        <p:spPr/>
        <p:txBody>
          <a:bodyPr>
            <a:normAutofit/>
          </a:bodyPr>
          <a:lstStyle/>
          <a:p>
            <a:r>
              <a:rPr lang="en-US" dirty="0"/>
              <a:t>What am I capable of?</a:t>
            </a:r>
          </a:p>
        </p:txBody>
      </p:sp>
    </p:spTree>
    <p:extLst>
      <p:ext uri="{BB962C8B-B14F-4D97-AF65-F5344CB8AC3E}">
        <p14:creationId xmlns:p14="http://schemas.microsoft.com/office/powerpoint/2010/main" val="41110106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4">
            <a:alphaModFix/>
          </a:blip>
          <a:srcRect t="17459" b="17699"/>
          <a:stretch/>
        </p:blipFill>
        <p:spPr>
          <a:xfrm>
            <a:off x="1" y="10"/>
            <a:ext cx="12191999" cy="6857989"/>
          </a:xfrm>
          <a:prstGeom prst="rect">
            <a:avLst/>
          </a:prstGeom>
        </p:spPr>
      </p:pic>
      <p:sp>
        <p:nvSpPr>
          <p:cNvPr id="94" name="Rectangle 87">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a:bodyPr>
          <a:lstStyle/>
          <a:p>
            <a:r>
              <a:rPr lang="en-US" dirty="0">
                <a:solidFill>
                  <a:schemeClr val="accent2">
                    <a:lumMod val="75000"/>
                  </a:schemeClr>
                </a:solidFill>
              </a:rPr>
              <a:t>The gift of disorientation</a:t>
            </a:r>
          </a:p>
        </p:txBody>
      </p:sp>
    </p:spTree>
    <p:extLst>
      <p:ext uri="{BB962C8B-B14F-4D97-AF65-F5344CB8AC3E}">
        <p14:creationId xmlns:p14="http://schemas.microsoft.com/office/powerpoint/2010/main" val="3610806487"/>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768272-0F6A-4E58-A45C-F10D015D8952}"/>
              </a:ext>
            </a:extLst>
          </p:cNvPr>
          <p:cNvPicPr>
            <a:picLocks noChangeAspect="1"/>
          </p:cNvPicPr>
          <p:nvPr/>
        </p:nvPicPr>
        <p:blipFill rotWithShape="1">
          <a:blip r:embed="rId4">
            <a:alphaModFix/>
          </a:blip>
          <a:srcRect t="17459" b="17699"/>
          <a:stretch/>
        </p:blipFill>
        <p:spPr>
          <a:xfrm>
            <a:off x="1" y="10"/>
            <a:ext cx="12191999" cy="6857989"/>
          </a:xfrm>
          <a:prstGeom prst="rect">
            <a:avLst/>
          </a:prstGeom>
        </p:spPr>
      </p:pic>
      <p:sp>
        <p:nvSpPr>
          <p:cNvPr id="94" name="Rectangle 87">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74322" y="3648075"/>
            <a:ext cx="9443357" cy="2943224"/>
          </a:xfrm>
        </p:spPr>
        <p:txBody>
          <a:bodyPr anchor="b">
            <a:normAutofit/>
          </a:bodyPr>
          <a:lstStyle/>
          <a:p>
            <a:r>
              <a:rPr lang="en-US" dirty="0">
                <a:solidFill>
                  <a:schemeClr val="accent2">
                    <a:lumMod val="75000"/>
                  </a:schemeClr>
                </a:solidFill>
              </a:rPr>
              <a:t>The gift of reorientation</a:t>
            </a:r>
          </a:p>
        </p:txBody>
      </p:sp>
    </p:spTree>
    <p:extLst>
      <p:ext uri="{BB962C8B-B14F-4D97-AF65-F5344CB8AC3E}">
        <p14:creationId xmlns:p14="http://schemas.microsoft.com/office/powerpoint/2010/main" val="2683606398"/>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1" i="0" dirty="0">
                <a:solidFill>
                  <a:srgbClr val="000000"/>
                </a:solidFill>
                <a:effectLst/>
                <a:latin typeface="system-ui"/>
              </a:rPr>
              <a:t>Job 42:-10-17</a:t>
            </a:r>
          </a:p>
          <a:p>
            <a:pPr algn="l"/>
            <a:endParaRPr lang="en-US" sz="1600" b="1" i="0" dirty="0">
              <a:solidFill>
                <a:srgbClr val="000000"/>
              </a:solidFill>
              <a:effectLst/>
              <a:latin typeface="system-ui"/>
            </a:endParaRPr>
          </a:p>
          <a:p>
            <a:pPr algn="l"/>
            <a:r>
              <a:rPr lang="en-US" sz="1600" b="1" i="0" baseline="30000" dirty="0">
                <a:solidFill>
                  <a:srgbClr val="000000"/>
                </a:solidFill>
                <a:effectLst/>
                <a:latin typeface="system-ui"/>
              </a:rPr>
              <a:t>10 </a:t>
            </a:r>
            <a:r>
              <a:rPr lang="en-US" sz="1600" b="0" i="0" dirty="0">
                <a:solidFill>
                  <a:srgbClr val="000000"/>
                </a:solidFill>
                <a:effectLst/>
                <a:latin typeface="system-ui"/>
              </a:rPr>
              <a:t>After Job had prayed for his friends, the </a:t>
            </a:r>
            <a:r>
              <a:rPr lang="en-US" sz="1600" b="0" i="0" cap="small" dirty="0">
                <a:solidFill>
                  <a:srgbClr val="000000"/>
                </a:solidFill>
                <a:effectLst/>
                <a:latin typeface="system-ui"/>
              </a:rPr>
              <a:t>Lord</a:t>
            </a:r>
            <a:r>
              <a:rPr lang="en-US" sz="1600" b="0" i="0" dirty="0">
                <a:solidFill>
                  <a:srgbClr val="000000"/>
                </a:solidFill>
                <a:effectLst/>
                <a:latin typeface="system-ui"/>
              </a:rPr>
              <a:t> restored his fortunes and gave him twice as much as he had before. </a:t>
            </a:r>
            <a:r>
              <a:rPr lang="en-US" sz="1600" b="1" i="0" baseline="30000" dirty="0">
                <a:solidFill>
                  <a:srgbClr val="000000"/>
                </a:solidFill>
                <a:effectLst/>
                <a:latin typeface="system-ui"/>
              </a:rPr>
              <a:t>11 </a:t>
            </a:r>
            <a:r>
              <a:rPr lang="en-US" sz="1600" b="0" i="0" dirty="0">
                <a:solidFill>
                  <a:srgbClr val="000000"/>
                </a:solidFill>
                <a:effectLst/>
                <a:latin typeface="system-ui"/>
              </a:rPr>
              <a:t>All his brothers and sisters and everyone who had known him before came and ate with him in his house. They comforted and consoled him over all the trouble the </a:t>
            </a:r>
            <a:r>
              <a:rPr lang="en-US" sz="1600" b="0" i="0" cap="small" dirty="0">
                <a:solidFill>
                  <a:srgbClr val="000000"/>
                </a:solidFill>
                <a:effectLst/>
                <a:latin typeface="system-ui"/>
              </a:rPr>
              <a:t>Lord</a:t>
            </a:r>
            <a:r>
              <a:rPr lang="en-US" sz="1600" b="0" i="0" dirty="0">
                <a:solidFill>
                  <a:srgbClr val="000000"/>
                </a:solidFill>
                <a:effectLst/>
                <a:latin typeface="system-ui"/>
              </a:rPr>
              <a:t> had brought on him, and each one gave him a piece of silver and a gold ring.</a:t>
            </a:r>
          </a:p>
          <a:p>
            <a:pPr algn="l"/>
            <a:r>
              <a:rPr lang="en-US" sz="1600" b="1" i="0" baseline="30000" dirty="0">
                <a:solidFill>
                  <a:srgbClr val="000000"/>
                </a:solidFill>
                <a:effectLst/>
                <a:latin typeface="system-ui"/>
              </a:rPr>
              <a:t>12 </a:t>
            </a:r>
            <a:r>
              <a:rPr lang="en-US" sz="1600" b="0" i="0" dirty="0">
                <a:solidFill>
                  <a:srgbClr val="000000"/>
                </a:solidFill>
                <a:effectLst/>
                <a:latin typeface="system-ui"/>
              </a:rPr>
              <a:t>The </a:t>
            </a:r>
            <a:r>
              <a:rPr lang="en-US" sz="1600" b="0" i="0" cap="small" dirty="0">
                <a:solidFill>
                  <a:srgbClr val="000000"/>
                </a:solidFill>
                <a:effectLst/>
                <a:latin typeface="system-ui"/>
              </a:rPr>
              <a:t>Lord</a:t>
            </a:r>
            <a:r>
              <a:rPr lang="en-US" sz="1600" b="0" i="0" dirty="0">
                <a:solidFill>
                  <a:srgbClr val="000000"/>
                </a:solidFill>
                <a:effectLst/>
                <a:latin typeface="system-ui"/>
              </a:rPr>
              <a:t> blessed the latter part of Job’s life more than the former part. He had fourteen thousand sheep, six thousand camels, a thousand yoke of oxen and a thousand donkeys. </a:t>
            </a:r>
            <a:r>
              <a:rPr lang="en-US" sz="1600" b="1" i="0" baseline="30000" dirty="0">
                <a:solidFill>
                  <a:srgbClr val="000000"/>
                </a:solidFill>
                <a:effectLst/>
                <a:latin typeface="system-ui"/>
              </a:rPr>
              <a:t>13 </a:t>
            </a:r>
            <a:r>
              <a:rPr lang="en-US" sz="1600" b="0" i="0" dirty="0">
                <a:solidFill>
                  <a:srgbClr val="000000"/>
                </a:solidFill>
                <a:effectLst/>
                <a:latin typeface="system-ui"/>
              </a:rPr>
              <a:t>And he also had seven sons and three daughters. </a:t>
            </a:r>
            <a:r>
              <a:rPr lang="en-US" sz="1600" b="1" i="0" baseline="30000" dirty="0">
                <a:solidFill>
                  <a:srgbClr val="000000"/>
                </a:solidFill>
                <a:effectLst/>
                <a:latin typeface="system-ui"/>
              </a:rPr>
              <a:t>14 </a:t>
            </a:r>
            <a:r>
              <a:rPr lang="en-US" sz="1600" b="0" i="0" dirty="0">
                <a:solidFill>
                  <a:srgbClr val="000000"/>
                </a:solidFill>
                <a:effectLst/>
                <a:latin typeface="system-ui"/>
              </a:rPr>
              <a:t>The first daughter he named Jemimah, the second Keziah and the third Keren-</a:t>
            </a:r>
            <a:r>
              <a:rPr lang="en-US" sz="1600" b="0" i="0" dirty="0" err="1">
                <a:solidFill>
                  <a:srgbClr val="000000"/>
                </a:solidFill>
                <a:effectLst/>
                <a:latin typeface="system-ui"/>
              </a:rPr>
              <a:t>Happuch</a:t>
            </a:r>
            <a:r>
              <a:rPr lang="en-US" sz="1600" b="0" i="0" dirty="0">
                <a:solidFill>
                  <a:srgbClr val="000000"/>
                </a:solidFill>
                <a:effectLst/>
                <a:latin typeface="system-ui"/>
              </a:rPr>
              <a:t>. </a:t>
            </a:r>
            <a:r>
              <a:rPr lang="en-US" sz="1600" b="1" i="0" baseline="30000" dirty="0">
                <a:solidFill>
                  <a:srgbClr val="000000"/>
                </a:solidFill>
                <a:effectLst/>
                <a:latin typeface="system-ui"/>
              </a:rPr>
              <a:t>15 </a:t>
            </a:r>
            <a:r>
              <a:rPr lang="en-US" sz="1600" b="0" i="0" dirty="0">
                <a:solidFill>
                  <a:srgbClr val="000000"/>
                </a:solidFill>
                <a:effectLst/>
                <a:latin typeface="system-ui"/>
              </a:rPr>
              <a:t>Nowhere in all the land were there found women as beautiful as Job’s daughters, and their father granted them an inheritance along with their brothers.</a:t>
            </a:r>
          </a:p>
          <a:p>
            <a:pPr algn="l"/>
            <a:r>
              <a:rPr lang="en-US" sz="1600" b="1" i="0" baseline="30000" dirty="0">
                <a:solidFill>
                  <a:srgbClr val="000000"/>
                </a:solidFill>
                <a:effectLst/>
                <a:latin typeface="system-ui"/>
              </a:rPr>
              <a:t>16 </a:t>
            </a:r>
            <a:r>
              <a:rPr lang="en-US" sz="1600" b="0" i="0" dirty="0">
                <a:solidFill>
                  <a:srgbClr val="000000"/>
                </a:solidFill>
                <a:effectLst/>
                <a:latin typeface="system-ui"/>
              </a:rPr>
              <a:t>After this, Job lived a hundred and forty years; he saw his children and their children to the fourth generation. </a:t>
            </a:r>
            <a:r>
              <a:rPr lang="en-US" sz="1600" b="1" i="0" baseline="30000" dirty="0">
                <a:solidFill>
                  <a:srgbClr val="000000"/>
                </a:solidFill>
                <a:effectLst/>
                <a:latin typeface="system-ui"/>
              </a:rPr>
              <a:t>17 </a:t>
            </a:r>
            <a:r>
              <a:rPr lang="en-US" sz="1600" b="0" i="0" dirty="0">
                <a:solidFill>
                  <a:srgbClr val="000000"/>
                </a:solidFill>
                <a:effectLst/>
                <a:latin typeface="system-ui"/>
              </a:rPr>
              <a:t>And so Job died, an old man and full of years.</a:t>
            </a: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pPr algn="l"/>
            <a:endParaRPr lang="en-US" sz="1600" dirty="0">
              <a:solidFill>
                <a:srgbClr val="000000"/>
              </a:solidFill>
              <a:latin typeface="system-ui"/>
            </a:endParaRPr>
          </a:p>
          <a:p>
            <a:r>
              <a:rPr lang="en-US" sz="1600" b="0" i="0" dirty="0">
                <a:solidFill>
                  <a:srgbClr val="1A1A1A"/>
                </a:solidFill>
                <a:effectLst/>
                <a:latin typeface="-apple-system"/>
              </a:rPr>
              <a:t>Photo by </a:t>
            </a:r>
            <a:r>
              <a:rPr lang="en-US" sz="1600" b="1" i="0" u="none" strike="noStrike" dirty="0" err="1">
                <a:solidFill>
                  <a:srgbClr val="1A1A1A"/>
                </a:solidFill>
                <a:effectLst/>
                <a:latin typeface="-apple-system"/>
                <a:hlinkClick r:id="rId3"/>
              </a:rPr>
              <a:t>Anandpreet</a:t>
            </a:r>
            <a:r>
              <a:rPr lang="en-US" sz="1600" b="1" i="0" u="none" strike="noStrike" dirty="0">
                <a:solidFill>
                  <a:srgbClr val="1A1A1A"/>
                </a:solidFill>
                <a:effectLst/>
                <a:latin typeface="-apple-system"/>
                <a:hlinkClick r:id="rId3"/>
              </a:rPr>
              <a:t> </a:t>
            </a:r>
            <a:r>
              <a:rPr lang="en-US" sz="1600" b="1" i="0" u="none" strike="noStrike" dirty="0" err="1">
                <a:solidFill>
                  <a:srgbClr val="1A1A1A"/>
                </a:solidFill>
                <a:effectLst/>
                <a:latin typeface="-apple-system"/>
                <a:hlinkClick r:id="rId3"/>
              </a:rPr>
              <a:t>singh</a:t>
            </a:r>
            <a:r>
              <a:rPr lang="en-US" sz="1600" b="0" i="0" dirty="0">
                <a:solidFill>
                  <a:srgbClr val="1A1A1A"/>
                </a:solidFill>
                <a:effectLst/>
                <a:latin typeface="-apple-system"/>
              </a:rPr>
              <a:t> from </a:t>
            </a:r>
            <a:r>
              <a:rPr lang="en-US" sz="1600" b="1" i="0" u="none" strike="noStrike" dirty="0" err="1">
                <a:solidFill>
                  <a:srgbClr val="1A1A1A"/>
                </a:solidFill>
                <a:effectLst/>
                <a:latin typeface="-apple-system"/>
                <a:hlinkClick r:id="rId4"/>
              </a:rPr>
              <a:t>Pexels</a:t>
            </a:r>
            <a:endParaRPr lang="en-US" sz="1600" dirty="0">
              <a:solidFill>
                <a:srgbClr val="000000"/>
              </a:solidFill>
              <a:latin typeface="system-ui"/>
            </a:endParaRPr>
          </a:p>
          <a:p>
            <a:pPr algn="l"/>
            <a:endParaRPr lang="en-US" sz="1600" b="0" i="0" dirty="0">
              <a:solidFill>
                <a:srgbClr val="000000"/>
              </a:solidFill>
              <a:effectLst/>
              <a:latin typeface="system-ui"/>
            </a:endParaRPr>
          </a:p>
          <a:p>
            <a:pPr algn="l"/>
            <a:endParaRPr lang="en-US" sz="1600" dirty="0">
              <a:solidFill>
                <a:srgbClr val="000000"/>
              </a:solidFill>
              <a:latin typeface="system-ui"/>
            </a:endParaRPr>
          </a:p>
          <a:p>
            <a:pPr algn="l"/>
            <a:endParaRPr lang="en-US" sz="1600" b="0" i="0" dirty="0">
              <a:solidFill>
                <a:srgbClr val="000000"/>
              </a:solidFill>
              <a:effectLst/>
              <a:latin typeface="system-ui"/>
            </a:endParaRPr>
          </a:p>
          <a:p>
            <a:pPr algn="l"/>
            <a:endParaRPr lang="en-US" sz="1600" b="0" i="0" dirty="0">
              <a:solidFill>
                <a:srgbClr val="000000"/>
              </a:solidFill>
              <a:effectLst/>
              <a:latin typeface="system-ui"/>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859921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b="0" i="0" dirty="0">
                <a:solidFill>
                  <a:srgbClr val="181818"/>
                </a:solidFill>
                <a:effectLst/>
                <a:latin typeface="Merriweather" panose="00000500000000000000" pitchFamily="2" charset="0"/>
              </a:rPr>
              <a:t>“Killing oneself is, anyway, a misnomer. We don't kill ourselves. We are simply defeated by the long, hard struggle to stay alive. When somebody dies after a long illness, people are apt to say, with a note of approval, "He fought so hard." And they are inclined to think, about a suicide, that no fight was involved, that somebody simply gave up. This is quite wrong.”</a:t>
            </a:r>
            <a:br>
              <a:rPr lang="en-US" sz="1600" dirty="0"/>
            </a:br>
            <a:r>
              <a:rPr lang="en-US" sz="1600" b="0" i="0" dirty="0">
                <a:solidFill>
                  <a:srgbClr val="181818"/>
                </a:solidFill>
                <a:effectLst/>
                <a:latin typeface="Merriweather" panose="00000500000000000000" pitchFamily="2" charset="0"/>
              </a:rPr>
              <a:t>― </a:t>
            </a:r>
            <a:r>
              <a:rPr lang="en-US" sz="1600" b="1" i="0" dirty="0">
                <a:solidFill>
                  <a:srgbClr val="333333"/>
                </a:solidFill>
                <a:effectLst/>
                <a:latin typeface="Lato" panose="020F0502020204030203" pitchFamily="34" charset="0"/>
              </a:rPr>
              <a:t>Sally Brampton, </a:t>
            </a:r>
            <a:r>
              <a:rPr lang="en-US" sz="1600" b="1" i="0" u="none" strike="noStrike" dirty="0">
                <a:solidFill>
                  <a:srgbClr val="333333"/>
                </a:solidFill>
                <a:effectLst/>
                <a:latin typeface="Lato" panose="020F0502020204030203" pitchFamily="34" charset="0"/>
                <a:hlinkClick r:id="rId3"/>
              </a:rPr>
              <a:t>Shoot the Damn Dog: A Memoir of Depression</a:t>
            </a:r>
            <a:endParaRPr lang="en-US" sz="1600" b="0" i="0" dirty="0">
              <a:solidFill>
                <a:srgbClr val="1A1A1A"/>
              </a:solidFill>
              <a:effectLst/>
              <a:latin typeface="-apple-system"/>
            </a:endParaRPr>
          </a:p>
        </p:txBody>
      </p:sp>
    </p:spTree>
    <p:extLst>
      <p:ext uri="{BB962C8B-B14F-4D97-AF65-F5344CB8AC3E}">
        <p14:creationId xmlns:p14="http://schemas.microsoft.com/office/powerpoint/2010/main" val="1816112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dirty="0">
                <a:solidFill>
                  <a:srgbClr val="1A1A1A"/>
                </a:solidFill>
                <a:latin typeface="-apple-system"/>
              </a:rPr>
              <a:t>Reflection:</a:t>
            </a:r>
          </a:p>
          <a:p>
            <a:pPr algn="l"/>
            <a:endParaRPr lang="en-US" sz="1600" dirty="0">
              <a:solidFill>
                <a:srgbClr val="1A1A1A"/>
              </a:solidFill>
              <a:latin typeface="-apple-system"/>
            </a:endParaRPr>
          </a:p>
          <a:p>
            <a:pPr algn="l"/>
            <a:r>
              <a:rPr lang="en-US" sz="1600" dirty="0">
                <a:solidFill>
                  <a:srgbClr val="1A1A1A"/>
                </a:solidFill>
                <a:latin typeface="-apple-system"/>
              </a:rPr>
              <a:t>Who are you? </a:t>
            </a:r>
          </a:p>
          <a:p>
            <a:pPr algn="l"/>
            <a:endParaRPr lang="en-US" sz="1600" dirty="0">
              <a:solidFill>
                <a:srgbClr val="1A1A1A"/>
              </a:solidFill>
              <a:latin typeface="-apple-system"/>
            </a:endParaRPr>
          </a:p>
          <a:p>
            <a:pPr algn="l"/>
            <a:r>
              <a:rPr lang="en-US" sz="1600" dirty="0">
                <a:solidFill>
                  <a:srgbClr val="1A1A1A"/>
                </a:solidFill>
                <a:latin typeface="-apple-system"/>
              </a:rPr>
              <a:t>Why does that matter?</a:t>
            </a:r>
          </a:p>
          <a:p>
            <a:pPr algn="l"/>
            <a:endParaRPr lang="en-US" sz="1600" dirty="0">
              <a:solidFill>
                <a:srgbClr val="1A1A1A"/>
              </a:solidFill>
              <a:latin typeface="-apple-system"/>
            </a:endParaRPr>
          </a:p>
          <a:p>
            <a:pPr algn="l"/>
            <a:r>
              <a:rPr lang="en-US" sz="1600" dirty="0">
                <a:solidFill>
                  <a:srgbClr val="1A1A1A"/>
                </a:solidFill>
                <a:latin typeface="-apple-system"/>
              </a:rPr>
              <a:t>Does anything change that? </a:t>
            </a: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r>
              <a:rPr lang="pl-PL" sz="1600" b="0" i="0" dirty="0">
                <a:solidFill>
                  <a:srgbClr val="1A1A1A"/>
                </a:solidFill>
                <a:effectLst/>
                <a:latin typeface="-apple-system"/>
              </a:rPr>
              <a:t>Photo by </a:t>
            </a:r>
            <a:r>
              <a:rPr lang="pl-PL" sz="1600" b="1" i="0" u="none" strike="noStrike" dirty="0">
                <a:solidFill>
                  <a:srgbClr val="1A1A1A"/>
                </a:solidFill>
                <a:effectLst/>
                <a:latin typeface="-apple-system"/>
                <a:hlinkClick r:id="rId3"/>
              </a:rPr>
              <a:t>Karolina Grabowska</a:t>
            </a:r>
            <a:r>
              <a:rPr lang="pl-PL" sz="1600" b="0" i="0" dirty="0">
                <a:solidFill>
                  <a:srgbClr val="1A1A1A"/>
                </a:solidFill>
                <a:effectLst/>
                <a:latin typeface="-apple-system"/>
              </a:rPr>
              <a:t> from </a:t>
            </a:r>
            <a:r>
              <a:rPr lang="pl-PL" sz="1600" b="1" i="0" u="none" strike="noStrike" dirty="0">
                <a:solidFill>
                  <a:srgbClr val="1A1A1A"/>
                </a:solidFill>
                <a:effectLst/>
                <a:latin typeface="-apple-system"/>
                <a:hlinkClick r:id="rId4"/>
              </a:rPr>
              <a:t>Pexels</a:t>
            </a:r>
            <a:endParaRPr lang="en-US" sz="1500" b="0" i="0" dirty="0">
              <a:effectLst/>
            </a:endParaRPr>
          </a:p>
        </p:txBody>
      </p:sp>
    </p:spTree>
    <p:extLst>
      <p:ext uri="{BB962C8B-B14F-4D97-AF65-F5344CB8AC3E}">
        <p14:creationId xmlns:p14="http://schemas.microsoft.com/office/powerpoint/2010/main" val="6896199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dirty="0">
                <a:solidFill>
                  <a:srgbClr val="1A1A1A"/>
                </a:solidFill>
                <a:latin typeface="-apple-system"/>
              </a:rPr>
              <a:t>Reflection:</a:t>
            </a:r>
          </a:p>
          <a:p>
            <a:pPr algn="l"/>
            <a:endParaRPr lang="en-US" sz="1600" dirty="0">
              <a:solidFill>
                <a:srgbClr val="1A1A1A"/>
              </a:solidFill>
              <a:latin typeface="-apple-system"/>
            </a:endParaRPr>
          </a:p>
          <a:p>
            <a:pPr algn="l"/>
            <a:r>
              <a:rPr lang="en-US" sz="1600" dirty="0">
                <a:solidFill>
                  <a:srgbClr val="1A1A1A"/>
                </a:solidFill>
                <a:latin typeface="-apple-system"/>
              </a:rPr>
              <a:t>Who is God?</a:t>
            </a:r>
          </a:p>
          <a:p>
            <a:pPr algn="l"/>
            <a:endParaRPr lang="en-US" sz="1600" dirty="0">
              <a:solidFill>
                <a:srgbClr val="1A1A1A"/>
              </a:solidFill>
              <a:latin typeface="-apple-system"/>
            </a:endParaRPr>
          </a:p>
          <a:p>
            <a:pPr algn="l"/>
            <a:r>
              <a:rPr lang="en-US" sz="1600" dirty="0">
                <a:solidFill>
                  <a:srgbClr val="1A1A1A"/>
                </a:solidFill>
                <a:latin typeface="-apple-system"/>
              </a:rPr>
              <a:t>Why does that matter?</a:t>
            </a:r>
          </a:p>
          <a:p>
            <a:pPr algn="l"/>
            <a:endParaRPr lang="en-US" sz="1600" dirty="0">
              <a:solidFill>
                <a:srgbClr val="1A1A1A"/>
              </a:solidFill>
              <a:latin typeface="-apple-system"/>
            </a:endParaRPr>
          </a:p>
          <a:p>
            <a:pPr algn="l"/>
            <a:r>
              <a:rPr lang="en-US" sz="1600" dirty="0">
                <a:solidFill>
                  <a:srgbClr val="1A1A1A"/>
                </a:solidFill>
                <a:latin typeface="-apple-system"/>
              </a:rPr>
              <a:t>Does that change? </a:t>
            </a: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8223012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dirty="0">
                <a:solidFill>
                  <a:srgbClr val="1A1A1A"/>
                </a:solidFill>
                <a:latin typeface="-apple-system"/>
              </a:rPr>
              <a:t>Reflection:</a:t>
            </a:r>
          </a:p>
          <a:p>
            <a:pPr algn="l"/>
            <a:endParaRPr lang="en-US" sz="1600" dirty="0">
              <a:solidFill>
                <a:srgbClr val="1A1A1A"/>
              </a:solidFill>
              <a:latin typeface="-apple-system"/>
            </a:endParaRPr>
          </a:p>
          <a:p>
            <a:pPr algn="l"/>
            <a:r>
              <a:rPr lang="en-US" sz="1600" dirty="0">
                <a:solidFill>
                  <a:srgbClr val="1A1A1A"/>
                </a:solidFill>
                <a:latin typeface="-apple-system"/>
              </a:rPr>
              <a:t>What are you capable of?</a:t>
            </a:r>
          </a:p>
          <a:p>
            <a:pPr algn="l"/>
            <a:endParaRPr lang="en-US" sz="1600" dirty="0">
              <a:solidFill>
                <a:srgbClr val="1A1A1A"/>
              </a:solidFill>
              <a:latin typeface="-apple-system"/>
            </a:endParaRPr>
          </a:p>
          <a:p>
            <a:pPr algn="l"/>
            <a:r>
              <a:rPr lang="en-US" sz="1600" dirty="0">
                <a:solidFill>
                  <a:srgbClr val="1A1A1A"/>
                </a:solidFill>
                <a:latin typeface="-apple-system"/>
              </a:rPr>
              <a:t>What have you been capable of?</a:t>
            </a:r>
          </a:p>
          <a:p>
            <a:pPr algn="l"/>
            <a:endParaRPr lang="en-US" sz="1600" dirty="0">
              <a:solidFill>
                <a:srgbClr val="1A1A1A"/>
              </a:solidFill>
              <a:latin typeface="-apple-system"/>
            </a:endParaRPr>
          </a:p>
          <a:p>
            <a:pPr algn="l"/>
            <a:r>
              <a:rPr lang="en-US" sz="1600" dirty="0">
                <a:solidFill>
                  <a:srgbClr val="1A1A1A"/>
                </a:solidFill>
                <a:latin typeface="-apple-system"/>
              </a:rPr>
              <a:t>What will you be capable of?</a:t>
            </a: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33992511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812" b="7812"/>
          <a:stretch/>
        </p:blipFill>
        <p:spPr>
          <a:xfrm>
            <a:off x="20" y="-1"/>
            <a:ext cx="12191980" cy="6857999"/>
          </a:xfrm>
          <a:prstGeom prst="rect">
            <a:avLst/>
          </a:prstGeom>
        </p:spPr>
      </p:pic>
      <p:sp>
        <p:nvSpPr>
          <p:cNvPr id="17" name="Rectangle 2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2CF4CE-9CA8-43FC-879C-3E084C2EB884}"/>
              </a:ext>
            </a:extLst>
          </p:cNvPr>
          <p:cNvSpPr txBox="1"/>
          <p:nvPr/>
        </p:nvSpPr>
        <p:spPr>
          <a:xfrm>
            <a:off x="415448" y="427534"/>
            <a:ext cx="5299768" cy="6002932"/>
          </a:xfrm>
          <a:prstGeom prst="rect">
            <a:avLst/>
          </a:prstGeom>
        </p:spPr>
        <p:txBody>
          <a:bodyPr vert="horz" lIns="91440" tIns="45720" rIns="91440" bIns="45720" rtlCol="0">
            <a:noAutofit/>
          </a:bodyPr>
          <a:lstStyle/>
          <a:p>
            <a:pPr algn="l"/>
            <a:r>
              <a:rPr lang="en-US" sz="1600" dirty="0">
                <a:solidFill>
                  <a:srgbClr val="1A1A1A"/>
                </a:solidFill>
                <a:latin typeface="-apple-system"/>
              </a:rPr>
              <a:t>Reflection:</a:t>
            </a:r>
          </a:p>
          <a:p>
            <a:pPr algn="l"/>
            <a:endParaRPr lang="en-US" sz="1600" dirty="0">
              <a:solidFill>
                <a:srgbClr val="1A1A1A"/>
              </a:solidFill>
              <a:latin typeface="-apple-system"/>
            </a:endParaRPr>
          </a:p>
          <a:p>
            <a:pPr algn="l"/>
            <a:r>
              <a:rPr lang="en-US" sz="1600" dirty="0">
                <a:solidFill>
                  <a:srgbClr val="1A1A1A"/>
                </a:solidFill>
                <a:latin typeface="-apple-system"/>
              </a:rPr>
              <a:t>What experiences have you had that have opened you up to a radical change in how you experience your own self, God, or an aspect of your life in a manner that was more true?</a:t>
            </a:r>
          </a:p>
          <a:p>
            <a:pPr algn="l"/>
            <a:endParaRPr lang="en-US" sz="1600" dirty="0">
              <a:solidFill>
                <a:srgbClr val="1A1A1A"/>
              </a:solidFill>
              <a:latin typeface="-apple-system"/>
            </a:endParaRPr>
          </a:p>
          <a:p>
            <a:pPr algn="l"/>
            <a:r>
              <a:rPr lang="en-US" sz="1600" dirty="0">
                <a:solidFill>
                  <a:srgbClr val="1A1A1A"/>
                </a:solidFill>
                <a:latin typeface="-apple-system"/>
              </a:rPr>
              <a:t>Why did those experiences change you?</a:t>
            </a: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a:p>
            <a:pPr algn="l"/>
            <a:endParaRPr lang="en-US" sz="1600" dirty="0">
              <a:solidFill>
                <a:srgbClr val="1A1A1A"/>
              </a:solidFill>
              <a:latin typeface="-apple-system"/>
            </a:endParaRPr>
          </a:p>
          <a:p>
            <a:pPr algn="l"/>
            <a:endParaRPr lang="en-US" sz="1600" b="0" i="0" dirty="0">
              <a:solidFill>
                <a:srgbClr val="1A1A1A"/>
              </a:solidFill>
              <a:effectLst/>
              <a:latin typeface="-apple-system"/>
            </a:endParaRPr>
          </a:p>
        </p:txBody>
      </p:sp>
    </p:spTree>
    <p:extLst>
      <p:ext uri="{BB962C8B-B14F-4D97-AF65-F5344CB8AC3E}">
        <p14:creationId xmlns:p14="http://schemas.microsoft.com/office/powerpoint/2010/main" val="640940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0E23D-A3A4-47DA-BC99-547484BBF5BB}"/>
              </a:ext>
            </a:extLst>
          </p:cNvPr>
          <p:cNvPicPr>
            <a:picLocks noGrp="1" noChangeAspect="1"/>
          </p:cNvPicPr>
          <p:nvPr>
            <p:ph idx="1"/>
          </p:nvPr>
        </p:nvPicPr>
        <p:blipFill>
          <a:blip r:embed="rId2"/>
          <a:srcRect t="751" b="751"/>
          <a:stretch/>
        </p:blipFill>
        <p:spPr>
          <a:xfrm>
            <a:off x="0" y="-273830"/>
            <a:ext cx="12420600" cy="7405659"/>
          </a:xfrm>
          <a:prstGeom prst="rect">
            <a:avLst/>
          </a:prstGeom>
        </p:spPr>
      </p:pic>
      <p:sp>
        <p:nvSpPr>
          <p:cNvPr id="3" name="TextBox 2">
            <a:extLst>
              <a:ext uri="{FF2B5EF4-FFF2-40B4-BE49-F238E27FC236}">
                <a16:creationId xmlns:a16="http://schemas.microsoft.com/office/drawing/2014/main" id="{6A2CF4CE-9CA8-43FC-879C-3E084C2EB884}"/>
              </a:ext>
            </a:extLst>
          </p:cNvPr>
          <p:cNvSpPr txBox="1"/>
          <p:nvPr/>
        </p:nvSpPr>
        <p:spPr>
          <a:xfrm>
            <a:off x="643467" y="6036816"/>
            <a:ext cx="9864112" cy="369332"/>
          </a:xfrm>
          <a:prstGeom prst="rect">
            <a:avLst/>
          </a:prstGeom>
          <a:noFill/>
        </p:spPr>
        <p:txBody>
          <a:bodyPr wrap="square" rtlCol="0">
            <a:spAutoFit/>
          </a:bodyPr>
          <a:lstStyle/>
          <a:p>
            <a:r>
              <a:rPr lang="en-US" b="0" i="0" dirty="0">
                <a:solidFill>
                  <a:srgbClr val="1A1A1A"/>
                </a:solidFill>
                <a:effectLst/>
                <a:latin typeface="-apple-system"/>
              </a:rPr>
              <a:t> </a:t>
            </a:r>
            <a:endParaRPr lang="en-US" dirty="0"/>
          </a:p>
        </p:txBody>
      </p:sp>
      <p:sp>
        <p:nvSpPr>
          <p:cNvPr id="2" name="TextBox 1">
            <a:extLst>
              <a:ext uri="{FF2B5EF4-FFF2-40B4-BE49-F238E27FC236}">
                <a16:creationId xmlns:a16="http://schemas.microsoft.com/office/drawing/2014/main" id="{C04C2169-0D85-4B47-94F6-897B1515DDE0}"/>
              </a:ext>
            </a:extLst>
          </p:cNvPr>
          <p:cNvSpPr txBox="1"/>
          <p:nvPr/>
        </p:nvSpPr>
        <p:spPr>
          <a:xfrm>
            <a:off x="643467" y="4778188"/>
            <a:ext cx="5160174" cy="2308324"/>
          </a:xfrm>
          <a:prstGeom prst="rect">
            <a:avLst/>
          </a:prstGeom>
          <a:noFill/>
        </p:spPr>
        <p:txBody>
          <a:bodyPr wrap="square" rtlCol="0">
            <a:spAutoFit/>
          </a:bodyPr>
          <a:lstStyle/>
          <a:p>
            <a:r>
              <a:rPr lang="en-US" sz="7200" dirty="0">
                <a:solidFill>
                  <a:schemeClr val="bg1"/>
                </a:solidFill>
              </a:rPr>
              <a:t>Why Integration</a:t>
            </a:r>
          </a:p>
        </p:txBody>
      </p:sp>
    </p:spTree>
    <p:extLst>
      <p:ext uri="{BB962C8B-B14F-4D97-AF65-F5344CB8AC3E}">
        <p14:creationId xmlns:p14="http://schemas.microsoft.com/office/powerpoint/2010/main" val="3844804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F38C-54C8-42BC-92D4-02D4490755A5}"/>
              </a:ext>
            </a:extLst>
          </p:cNvPr>
          <p:cNvSpPr>
            <a:spLocks noGrp="1"/>
          </p:cNvSpPr>
          <p:nvPr>
            <p:ph type="ctrTitle"/>
          </p:nvPr>
        </p:nvSpPr>
        <p:spPr/>
        <p:txBody>
          <a:bodyPr>
            <a:normAutofit fontScale="90000"/>
          </a:bodyPr>
          <a:lstStyle/>
          <a:p>
            <a:r>
              <a:rPr lang="en-US" dirty="0"/>
              <a:t>The 3 thing we heard over and over again</a:t>
            </a:r>
          </a:p>
        </p:txBody>
      </p:sp>
    </p:spTree>
    <p:extLst>
      <p:ext uri="{BB962C8B-B14F-4D97-AF65-F5344CB8AC3E}">
        <p14:creationId xmlns:p14="http://schemas.microsoft.com/office/powerpoint/2010/main" val="4269655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F38C-54C8-42BC-92D4-02D4490755A5}"/>
              </a:ext>
            </a:extLst>
          </p:cNvPr>
          <p:cNvSpPr>
            <a:spLocks noGrp="1"/>
          </p:cNvSpPr>
          <p:nvPr>
            <p:ph type="ctrTitle"/>
          </p:nvPr>
        </p:nvSpPr>
        <p:spPr/>
        <p:txBody>
          <a:bodyPr>
            <a:normAutofit/>
          </a:bodyPr>
          <a:lstStyle/>
          <a:p>
            <a:r>
              <a:rPr lang="en-US" dirty="0"/>
              <a:t>I will never be who I was.</a:t>
            </a:r>
          </a:p>
        </p:txBody>
      </p:sp>
      <p:sp>
        <p:nvSpPr>
          <p:cNvPr id="3" name="Subtitle 2">
            <a:extLst>
              <a:ext uri="{FF2B5EF4-FFF2-40B4-BE49-F238E27FC236}">
                <a16:creationId xmlns:a16="http://schemas.microsoft.com/office/drawing/2014/main" id="{1E1919F6-864A-47CB-9DBB-75B49059D9FE}"/>
              </a:ext>
            </a:extLst>
          </p:cNvPr>
          <p:cNvSpPr>
            <a:spLocks noGrp="1"/>
          </p:cNvSpPr>
          <p:nvPr>
            <p:ph type="subTitle" idx="1"/>
          </p:nvPr>
        </p:nvSpPr>
        <p:spPr/>
        <p:txBody>
          <a:bodyPr/>
          <a:lstStyle/>
          <a:p>
            <a:r>
              <a:rPr lang="en-US" dirty="0"/>
              <a:t>Mourning</a:t>
            </a:r>
          </a:p>
        </p:txBody>
      </p:sp>
    </p:spTree>
    <p:extLst>
      <p:ext uri="{BB962C8B-B14F-4D97-AF65-F5344CB8AC3E}">
        <p14:creationId xmlns:p14="http://schemas.microsoft.com/office/powerpoint/2010/main" val="3207644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F38C-54C8-42BC-92D4-02D4490755A5}"/>
              </a:ext>
            </a:extLst>
          </p:cNvPr>
          <p:cNvSpPr>
            <a:spLocks noGrp="1"/>
          </p:cNvSpPr>
          <p:nvPr>
            <p:ph type="ctrTitle"/>
          </p:nvPr>
        </p:nvSpPr>
        <p:spPr/>
        <p:txBody>
          <a:bodyPr>
            <a:normAutofit/>
          </a:bodyPr>
          <a:lstStyle/>
          <a:p>
            <a:r>
              <a:rPr lang="en-US" dirty="0"/>
              <a:t>I am not good enough anymore </a:t>
            </a:r>
          </a:p>
        </p:txBody>
      </p:sp>
      <p:sp>
        <p:nvSpPr>
          <p:cNvPr id="3" name="Subtitle 2">
            <a:extLst>
              <a:ext uri="{FF2B5EF4-FFF2-40B4-BE49-F238E27FC236}">
                <a16:creationId xmlns:a16="http://schemas.microsoft.com/office/drawing/2014/main" id="{1E1919F6-864A-47CB-9DBB-75B49059D9FE}"/>
              </a:ext>
            </a:extLst>
          </p:cNvPr>
          <p:cNvSpPr>
            <a:spLocks noGrp="1"/>
          </p:cNvSpPr>
          <p:nvPr>
            <p:ph type="subTitle" idx="1"/>
          </p:nvPr>
        </p:nvSpPr>
        <p:spPr/>
        <p:txBody>
          <a:bodyPr/>
          <a:lstStyle/>
          <a:p>
            <a:r>
              <a:rPr lang="en-US" dirty="0"/>
              <a:t>Loss of self</a:t>
            </a:r>
          </a:p>
        </p:txBody>
      </p:sp>
    </p:spTree>
    <p:extLst>
      <p:ext uri="{BB962C8B-B14F-4D97-AF65-F5344CB8AC3E}">
        <p14:creationId xmlns:p14="http://schemas.microsoft.com/office/powerpoint/2010/main" val="18291440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10.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11.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12.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13.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14.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15.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2.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3.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4.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5.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6.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7.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8.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9.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59D436-C82E-43E0-8A01-53DF9CED6032}">
  <ds:schemaRefs>
    <ds:schemaRef ds:uri="http://schemas.microsoft.com/sharepoint/v3/contenttype/forms"/>
  </ds:schemaRefs>
</ds:datastoreItem>
</file>

<file path=customXml/itemProps2.xml><?xml version="1.0" encoding="utf-8"?>
<ds:datastoreItem xmlns:ds="http://schemas.openxmlformats.org/officeDocument/2006/customXml" ds:itemID="{946BCBFB-BBC7-42F1-95CD-058E172363A0}">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{386DF514-6C58-49B9-B3F5-F32BA4E9BB38}tf11531919_win32</Template>
  <TotalTime>86188</TotalTime>
  <Words>2239</Words>
  <Application>Microsoft Office PowerPoint</Application>
  <PresentationFormat>Widescreen</PresentationFormat>
  <Paragraphs>305</Paragraphs>
  <Slides>53</Slides>
  <Notes>15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53</vt:i4>
      </vt:variant>
    </vt:vector>
  </HeadingPairs>
  <TitlesOfParts>
    <vt:vector size="66" baseType="lpstr">
      <vt:lpstr>-apple-system</vt:lpstr>
      <vt:lpstr>Avenir Next LT Pro</vt:lpstr>
      <vt:lpstr>Avenir Next LT Pro Light</vt:lpstr>
      <vt:lpstr>blbGentium</vt:lpstr>
      <vt:lpstr>blbHebrew</vt:lpstr>
      <vt:lpstr>Calibri</vt:lpstr>
      <vt:lpstr>Courier New</vt:lpstr>
      <vt:lpstr>Garamond</vt:lpstr>
      <vt:lpstr>Lato</vt:lpstr>
      <vt:lpstr>Merriweather</vt:lpstr>
      <vt:lpstr>Roboto</vt:lpstr>
      <vt:lpstr>system-ui</vt:lpstr>
      <vt:lpstr>SavonVTI</vt:lpstr>
      <vt:lpstr>Mental Health Integration</vt:lpstr>
      <vt:lpstr>PowerPoint Presentation</vt:lpstr>
      <vt:lpstr>PowerPoint Presentation</vt:lpstr>
      <vt:lpstr>PowerPoint Presentation</vt:lpstr>
      <vt:lpstr>PowerPoint Presentation</vt:lpstr>
      <vt:lpstr>PowerPoint Presentation</vt:lpstr>
      <vt:lpstr>The 3 thing we heard over and over again</vt:lpstr>
      <vt:lpstr>I will never be who I was.</vt:lpstr>
      <vt:lpstr>I am not good enough anymore </vt:lpstr>
      <vt:lpstr>How could god let me go through this. He cannot love me.</vt:lpstr>
      <vt:lpstr>What does a mental health struggle actually cost?</vt:lpstr>
      <vt:lpstr>Who am I?</vt:lpstr>
      <vt:lpstr>Who is God?</vt:lpstr>
      <vt:lpstr>What am I capable of?</vt:lpstr>
      <vt:lpstr>PowerPoint Presentation</vt:lpstr>
      <vt:lpstr>PowerPoint Presentation</vt:lpstr>
      <vt:lpstr>Paradox:  mental illness as a gift</vt:lpstr>
      <vt:lpstr>Mental Health Integration</vt:lpstr>
      <vt:lpstr>PowerPoint Presentation</vt:lpstr>
      <vt:lpstr>disorientation</vt:lpstr>
      <vt:lpstr>reorientation</vt:lpstr>
      <vt:lpstr>Integration: Experience and faith intersect harmoniously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Kingdom Moves Toward peace and salvation</vt:lpstr>
      <vt:lpstr>The gift of disorientation</vt:lpstr>
      <vt:lpstr>The gift of reorientation</vt:lpstr>
      <vt:lpstr>Mental Health Integration</vt:lpstr>
      <vt:lpstr>Who am I?</vt:lpstr>
      <vt:lpstr>The gift of disorientation</vt:lpstr>
      <vt:lpstr>The gift of reorientation</vt:lpstr>
      <vt:lpstr>PowerPoint Presentation</vt:lpstr>
      <vt:lpstr>PowerPoint Presentation</vt:lpstr>
      <vt:lpstr>Who is God?</vt:lpstr>
      <vt:lpstr>The gift of disorientation</vt:lpstr>
      <vt:lpstr>The gift of reorientation</vt:lpstr>
      <vt:lpstr>PowerPoint Presentation</vt:lpstr>
      <vt:lpstr>PowerPoint Presentation</vt:lpstr>
      <vt:lpstr>PowerPoint Presentation</vt:lpstr>
      <vt:lpstr>What am I capable of?</vt:lpstr>
      <vt:lpstr>The gift of disorientation</vt:lpstr>
      <vt:lpstr>The gift of reorientation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Integration</dc:title>
  <dc:creator>Eugenia Appelhans</dc:creator>
  <cp:lastModifiedBy>Eugenia Appelhans</cp:lastModifiedBy>
  <cp:revision>25</cp:revision>
  <dcterms:created xsi:type="dcterms:W3CDTF">2021-11-22T22:48:52Z</dcterms:created>
  <dcterms:modified xsi:type="dcterms:W3CDTF">2022-03-16T20:22:09Z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