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1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1"/>
    <p:restoredTop sz="94623"/>
  </p:normalViewPr>
  <p:slideViewPr>
    <p:cSldViewPr snapToGrid="0" snapToObjects="1">
      <p:cViewPr varScale="1">
        <p:scale>
          <a:sx n="117" d="100"/>
          <a:sy n="117" d="100"/>
        </p:scale>
        <p:origin x="158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dirty="0"/>
              <a:t>Host Ministers as Hospitallers: What Does It Mean to Serve?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3EADA223-B475-5AD5-D66C-9ABA3A1FDA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Henry </a:t>
            </a:r>
            <a:r>
              <a:rPr lang="en-US" dirty="0" err="1"/>
              <a:t>Reyenga</a:t>
            </a:r>
            <a:r>
              <a:rPr lang="en-US" dirty="0"/>
              <a:t> and Abigail </a:t>
            </a:r>
            <a:r>
              <a:rPr lang="en-US" dirty="0" err="1"/>
              <a:t>Dominiak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Impact of Hospitaller Ministry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Transforms lives by offering stability, spiritual guidance, and practical support.</a:t>
            </a:r>
          </a:p>
          <a:p>
            <a:pPr marL="0" indent="0">
              <a:buNone/>
            </a:pPr>
            <a:r>
              <a:rPr dirty="0"/>
              <a:t>Spreads the Gospel through word and action during guests’ stay.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A special calling that combines hospitality with ministry.</a:t>
            </a:r>
          </a:p>
          <a:p>
            <a:pPr marL="0" indent="0">
              <a:buNone/>
            </a:pPr>
            <a:r>
              <a:rPr dirty="0"/>
              <a:t>Hospitallers offer a sanctuary of healing, comfort, and spiritual nourishment.</a:t>
            </a:r>
          </a:p>
          <a:p>
            <a:pPr marL="0" indent="0">
              <a:buNone/>
            </a:pPr>
            <a:r>
              <a:rPr dirty="0"/>
              <a:t>Making a profound impact on the lives they serve.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A Host Minister who serves as a Hospitaller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Combines the Christian call to hospitality with ministry.</a:t>
            </a:r>
          </a:p>
          <a:p>
            <a:pPr marL="0" indent="0">
              <a:buNone/>
            </a:pPr>
            <a:r>
              <a:rPr dirty="0"/>
              <a:t>• Opens their home to provide temporary residence to individuals in transition.</a:t>
            </a:r>
          </a:p>
          <a:p>
            <a:pPr marL="0" indent="0">
              <a:buNone/>
            </a:pPr>
            <a:r>
              <a:rPr dirty="0"/>
              <a:t>• Deeply rooted in early Christian tradition.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a Hospitaller?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Historically refers to members of religious orders dedicated to caring for the sick, poor, and travelers.</a:t>
            </a:r>
            <a:endParaRPr lang="en-US" dirty="0"/>
          </a:p>
          <a:p>
            <a:pPr marL="0" indent="0">
              <a:buNone/>
            </a:pPr>
            <a:r>
              <a:rPr dirty="0"/>
              <a:t>Modern Hospitallers provide temporary shelter and care in homes, offering both physical and spiritual support.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The Role of a Hospitaller Host Minister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Provides a safe and welcoming environment.</a:t>
            </a:r>
          </a:p>
          <a:p>
            <a:pPr marL="0" indent="0">
              <a:buNone/>
            </a:pPr>
            <a:r>
              <a:rPr dirty="0"/>
              <a:t>• Engages with guests on a deeper spiritual level.</a:t>
            </a:r>
          </a:p>
          <a:p>
            <a:pPr marL="0" indent="0">
              <a:buNone/>
            </a:pPr>
            <a:r>
              <a:rPr dirty="0"/>
              <a:t>• Creates sacred spaces where ministry happens through hospitality and care.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Characteristics of a Hospitaller Host Minister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dirty="0"/>
              <a:t>1. Opening Their Home: Offers temporary housing to those in transition.</a:t>
            </a:r>
          </a:p>
          <a:p>
            <a:pPr marL="0" indent="0">
              <a:buNone/>
            </a:pPr>
            <a:r>
              <a:rPr dirty="0"/>
              <a:t>2. Providing Care: Practical support such as meals, emotional care, and spiritual guidance.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Characteristics of a Hospitaller Host Minister (Continued)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3. Spiritual Engagement: Invites guests to participate in prayer and Bible study.</a:t>
            </a:r>
          </a:p>
          <a:p>
            <a:pPr marL="0" indent="0">
              <a:buNone/>
            </a:pPr>
            <a:r>
              <a:rPr dirty="0"/>
              <a:t>4. Guiding Transitions: Provides guidance and resources for the next steps in their journey.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Who Benefits from a Hospitaller?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Travelers: People needing a temporary safe place to stay.</a:t>
            </a:r>
          </a:p>
          <a:p>
            <a:pPr marL="0" indent="0">
              <a:buNone/>
            </a:pPr>
            <a:r>
              <a:rPr dirty="0"/>
              <a:t>• Displaced Individuals: Refugees, immigrants, or homeless.</a:t>
            </a:r>
          </a:p>
          <a:p>
            <a:pPr marL="0" indent="0">
              <a:buNone/>
            </a:pPr>
            <a:r>
              <a:rPr dirty="0"/>
              <a:t>• People in Crisis: Those recovering from trauma, divorce, or unemployment.</a:t>
            </a:r>
          </a:p>
          <a:p>
            <a:pPr marL="0" indent="0">
              <a:buNone/>
            </a:pPr>
            <a:r>
              <a:rPr dirty="0"/>
              <a:t>• Single Parents: Support for those needing a nurturing environment.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Why the Role of a Hospitaller Matters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Combats isolation and displacement.</a:t>
            </a:r>
          </a:p>
          <a:p>
            <a:pPr marL="0" indent="0">
              <a:buNone/>
            </a:pPr>
            <a:r>
              <a:rPr dirty="0"/>
              <a:t>• A critical expression of Christian love and service.</a:t>
            </a:r>
          </a:p>
          <a:p>
            <a:pPr marL="0" indent="0">
              <a:buNone/>
            </a:pPr>
            <a:r>
              <a:rPr dirty="0"/>
              <a:t>• Provides temporary shelter and spiritual care to restore hope and dignity.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Biblical Inspiration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Matthew 25:35 (WEB):</a:t>
            </a:r>
          </a:p>
          <a:p>
            <a:pPr marL="0" indent="0">
              <a:buNone/>
            </a:pPr>
            <a:r>
              <a:rPr dirty="0"/>
              <a:t>“For I was hungry, and you gave me food to eat. I was thirsty, and you gave me drink. I was a stranger, and you took me in.”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406</Words>
  <Application>Microsoft Macintosh PowerPoint</Application>
  <PresentationFormat>On-screen Show (4:3)</PresentationFormat>
  <Paragraphs>39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Host Ministers as Hospitallers: What Does It Mean to Serve?</vt:lpstr>
      <vt:lpstr>A Host Minister who serves as a Hospitaller</vt:lpstr>
      <vt:lpstr>What Is a Hospitaller?</vt:lpstr>
      <vt:lpstr>The Role of a Hospitaller Host Minister</vt:lpstr>
      <vt:lpstr>Characteristics of a Hospitaller Host Minister</vt:lpstr>
      <vt:lpstr>Characteristics of a Hospitaller Host Minister (Continued)</vt:lpstr>
      <vt:lpstr>Who Benefits from a Hospitaller?</vt:lpstr>
      <vt:lpstr>Why the Role of a Hospitaller Matters</vt:lpstr>
      <vt:lpstr>Biblical Inspiration</vt:lpstr>
      <vt:lpstr>The Impact of Hospitaller Ministry</vt:lpstr>
      <vt:lpstr>Conclusion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Host Ministers as Hospitallers: What Does It Mean to Serve?</dc:title>
  <dc:subject/>
  <dc:creator/>
  <cp:keywords/>
  <dc:description>generated using python-pptx</dc:description>
  <cp:lastModifiedBy>Christian Leaders Institute</cp:lastModifiedBy>
  <cp:revision>3</cp:revision>
  <dcterms:created xsi:type="dcterms:W3CDTF">2013-01-27T09:14:16Z</dcterms:created>
  <dcterms:modified xsi:type="dcterms:W3CDTF">2024-09-12T12:37:29Z</dcterms:modified>
  <cp:category/>
</cp:coreProperties>
</file>