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63" r:id="rId2"/>
    <p:sldId id="515" r:id="rId3"/>
    <p:sldId id="513" r:id="rId4"/>
    <p:sldId id="483" r:id="rId5"/>
    <p:sldId id="485" r:id="rId6"/>
    <p:sldId id="487" r:id="rId7"/>
    <p:sldId id="489" r:id="rId8"/>
    <p:sldId id="3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45" d="100"/>
          <a:sy n="45" d="100"/>
        </p:scale>
        <p:origin x="54" y="4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815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226E9-EA9F-4F5A-8207-BF1EBB71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589292"/>
          </a:xfrm>
        </p:spPr>
        <p:txBody>
          <a:bodyPr>
            <a:normAutofit/>
          </a:bodyPr>
          <a:lstStyle/>
          <a:p>
            <a:r>
              <a:rPr lang="en-US" sz="20000" dirty="0"/>
              <a:t>		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D41390-0E39-4776-8ADC-AC509A78B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88448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6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AB9FB-9DFF-49CC-B6E2-C3AFF732DA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Homophones, and Antonyms    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2B9B44-16C2-460C-9A89-7FDF641AB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88448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31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71538-42F9-443E-ADD6-B54FA5E58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Antonym’s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0DF57-3A79-4465-8B91-2414156ED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Antonym- a word that means the opposite of another word.</a:t>
            </a:r>
          </a:p>
          <a:p>
            <a:r>
              <a:rPr lang="en-US" dirty="0"/>
              <a:t>Examples:</a:t>
            </a:r>
          </a:p>
          <a:p>
            <a:r>
              <a:rPr lang="en-US" sz="2400" dirty="0"/>
              <a:t>happy-sad	ugly-beautiful	boy-girl	man-women</a:t>
            </a:r>
          </a:p>
          <a:p>
            <a:r>
              <a:rPr lang="en-US" sz="2400" dirty="0"/>
              <a:t>bad-good	hard- soft		stop-go	close- open</a:t>
            </a:r>
          </a:p>
          <a:p>
            <a:r>
              <a:rPr lang="en-US" sz="2400" dirty="0"/>
              <a:t>cold- hot		sell- buy		in- out	on- off</a:t>
            </a:r>
          </a:p>
          <a:p>
            <a:r>
              <a:rPr lang="en-US" sz="2400" dirty="0"/>
              <a:t>high- low		big- little		short-long	start- stop</a:t>
            </a:r>
          </a:p>
          <a:p>
            <a:r>
              <a:rPr lang="en-US" sz="2400" dirty="0"/>
              <a:t>wet-dry		fat- skinny		win-lose	day- night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35982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9FDD2-8FF3-43D3-A4E8-72292C948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Antonym’s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1C74D-5651-428E-A3A7-BBA06F4F1F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Match the word with the correct letter and word.</a:t>
            </a:r>
          </a:p>
          <a:p>
            <a:endParaRPr lang="en-US" dirty="0"/>
          </a:p>
          <a:p>
            <a:r>
              <a:rPr lang="en-US" dirty="0"/>
              <a:t>1.  add		a. full	</a:t>
            </a:r>
          </a:p>
          <a:p>
            <a:r>
              <a:rPr lang="en-US" dirty="0"/>
              <a:t>2.  raise		b. asleep</a:t>
            </a:r>
          </a:p>
          <a:p>
            <a:r>
              <a:rPr lang="en-US" dirty="0"/>
              <a:t>3.  after		c. false</a:t>
            </a:r>
          </a:p>
          <a:p>
            <a:r>
              <a:rPr lang="en-US" dirty="0"/>
              <a:t>4.  awake	d. subtract</a:t>
            </a:r>
          </a:p>
          <a:p>
            <a:r>
              <a:rPr lang="en-US" dirty="0"/>
              <a:t>5.  true		e. lower</a:t>
            </a:r>
          </a:p>
          <a:p>
            <a:r>
              <a:rPr lang="en-US" dirty="0"/>
              <a:t>6.  hungry       	f.  before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21170-358F-474F-BD1D-13094BC4273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Match the word with the correct letter and word.</a:t>
            </a:r>
          </a:p>
          <a:p>
            <a:endParaRPr lang="en-US" dirty="0"/>
          </a:p>
          <a:p>
            <a:r>
              <a:rPr lang="en-US" dirty="0"/>
              <a:t>1.  heavy	a. same	</a:t>
            </a:r>
          </a:p>
          <a:p>
            <a:r>
              <a:rPr lang="en-US" dirty="0"/>
              <a:t>2.  last		b. slow</a:t>
            </a:r>
          </a:p>
          <a:p>
            <a:r>
              <a:rPr lang="en-US" dirty="0"/>
              <a:t>3.  less		c. rude</a:t>
            </a:r>
          </a:p>
          <a:p>
            <a:r>
              <a:rPr lang="en-US" dirty="0"/>
              <a:t>4.  polite	d. light</a:t>
            </a:r>
          </a:p>
          <a:p>
            <a:r>
              <a:rPr lang="en-US" dirty="0"/>
              <a:t>5.  quick		e. first</a:t>
            </a:r>
          </a:p>
          <a:p>
            <a:r>
              <a:rPr lang="en-US" dirty="0"/>
              <a:t>6.  different	f.  more</a:t>
            </a:r>
          </a:p>
        </p:txBody>
      </p:sp>
    </p:spTree>
    <p:extLst>
      <p:ext uri="{BB962C8B-B14F-4D97-AF65-F5344CB8AC3E}">
        <p14:creationId xmlns:p14="http://schemas.microsoft.com/office/powerpoint/2010/main" val="221462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01839-EC6F-4032-BDA5-98BE59375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Homophones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FD301-2C63-454A-8859-B85B112FE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10125456" cy="4800600"/>
          </a:xfrm>
        </p:spPr>
        <p:txBody>
          <a:bodyPr/>
          <a:lstStyle/>
          <a:p>
            <a:r>
              <a:rPr lang="en-US" dirty="0"/>
              <a:t>Homophones- words that sound alike but have a different meaning and are often spelled differently.</a:t>
            </a:r>
          </a:p>
          <a:p>
            <a:r>
              <a:rPr lang="en-US" sz="2800" dirty="0"/>
              <a:t>plate-plait		mat-matte		two-to-too</a:t>
            </a:r>
          </a:p>
          <a:p>
            <a:r>
              <a:rPr lang="en-US" sz="2800" dirty="0"/>
              <a:t>air – heir			allowed- aloud		ate – eight</a:t>
            </a:r>
          </a:p>
          <a:p>
            <a:r>
              <a:rPr lang="en-US" sz="2800" dirty="0"/>
              <a:t>bare – bear		be – bee			blew – blue</a:t>
            </a:r>
          </a:p>
          <a:p>
            <a:r>
              <a:rPr lang="en-US" sz="2800" dirty="0"/>
              <a:t>cell – sell		cent-scent- sent	dear – dee</a:t>
            </a:r>
          </a:p>
          <a:p>
            <a:r>
              <a:rPr lang="en-US" sz="2800" dirty="0"/>
              <a:t>you – ewe		fair –fair			flew - flu					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2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09140-5495-4974-830E-47F9B7CCD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Homophones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C5DCC-4083-499B-A958-B4048A1AD5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Match the word with the correct letter and word.</a:t>
            </a:r>
          </a:p>
          <a:p>
            <a:r>
              <a:rPr lang="en-US" dirty="0"/>
              <a:t>1.  flour		a. threw</a:t>
            </a:r>
          </a:p>
          <a:p>
            <a:r>
              <a:rPr lang="en-US" dirty="0"/>
              <a:t>2.  for		b. pale</a:t>
            </a:r>
          </a:p>
          <a:p>
            <a:r>
              <a:rPr lang="en-US" dirty="0"/>
              <a:t>3.  see		c. tail</a:t>
            </a:r>
          </a:p>
          <a:p>
            <a:r>
              <a:rPr lang="en-US" dirty="0"/>
              <a:t>4.  some		d. flower</a:t>
            </a:r>
          </a:p>
          <a:p>
            <a:r>
              <a:rPr lang="en-US" dirty="0"/>
              <a:t>5.  tale		e. sea</a:t>
            </a:r>
          </a:p>
          <a:p>
            <a:r>
              <a:rPr lang="en-US" dirty="0"/>
              <a:t>6. pail		f.  four</a:t>
            </a:r>
          </a:p>
          <a:p>
            <a:r>
              <a:rPr lang="en-US" dirty="0"/>
              <a:t>7. through	g. sum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9D925-B894-4149-9A6D-09DAD302B5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Match the word with the correct letter and word.</a:t>
            </a:r>
          </a:p>
          <a:p>
            <a:r>
              <a:rPr lang="en-US" dirty="0"/>
              <a:t>1.  week		a. reed</a:t>
            </a:r>
          </a:p>
          <a:p>
            <a:r>
              <a:rPr lang="en-US" dirty="0"/>
              <a:t>2.  red		b. mail</a:t>
            </a:r>
          </a:p>
          <a:p>
            <a:r>
              <a:rPr lang="en-US" dirty="0"/>
              <a:t>3.  son		c. mane</a:t>
            </a:r>
          </a:p>
          <a:p>
            <a:r>
              <a:rPr lang="en-US" dirty="0"/>
              <a:t>4.  mall		d. weak</a:t>
            </a:r>
          </a:p>
          <a:p>
            <a:r>
              <a:rPr lang="en-US" dirty="0"/>
              <a:t>5.  main		e. sun</a:t>
            </a:r>
          </a:p>
          <a:p>
            <a:r>
              <a:rPr lang="en-US" dirty="0"/>
              <a:t>6. male		f.  read</a:t>
            </a:r>
          </a:p>
          <a:p>
            <a:r>
              <a:rPr lang="en-US" dirty="0"/>
              <a:t>7. read		g. maul</a:t>
            </a:r>
          </a:p>
        </p:txBody>
      </p:sp>
    </p:spTree>
    <p:extLst>
      <p:ext uri="{BB962C8B-B14F-4D97-AF65-F5344CB8AC3E}">
        <p14:creationId xmlns:p14="http://schemas.microsoft.com/office/powerpoint/2010/main" val="176113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F1E41-7742-4DC5-AE04-D3E56F14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FB8EE-9F0D-4BC7-9110-6AD8C4AF8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799"/>
            <a:ext cx="9997440" cy="5265821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/>
              <a:t>two		could		when		been		time	5</a:t>
            </a:r>
          </a:p>
          <a:p>
            <a:r>
              <a:rPr lang="en-US" sz="2000" b="1" dirty="0"/>
              <a:t>him		may		has		these		do	10</a:t>
            </a:r>
          </a:p>
          <a:p>
            <a:r>
              <a:rPr lang="en-US" sz="2000" b="1" dirty="0"/>
              <a:t>no		any		who		first		will	15</a:t>
            </a:r>
          </a:p>
          <a:p>
            <a:r>
              <a:rPr lang="en-US" sz="2000" b="1" dirty="0"/>
              <a:t>my		more		then		if		can	20</a:t>
            </a:r>
          </a:p>
          <a:p>
            <a:r>
              <a:rPr lang="en-US" sz="2000" b="1" dirty="0"/>
              <a:t>would	their		all		which		more	25	</a:t>
            </a:r>
          </a:p>
          <a:p>
            <a:r>
              <a:rPr lang="en-US" sz="2000" b="1" dirty="0"/>
              <a:t>two		could		when		been		time	30</a:t>
            </a:r>
          </a:p>
          <a:p>
            <a:r>
              <a:rPr lang="en-US" sz="2000" b="1" dirty="0"/>
              <a:t>him		may		has		these		do	35</a:t>
            </a:r>
          </a:p>
          <a:p>
            <a:r>
              <a:rPr lang="en-US" sz="2000" b="1" dirty="0"/>
              <a:t>no		any		who		first		will	40</a:t>
            </a:r>
          </a:p>
          <a:p>
            <a:r>
              <a:rPr lang="en-US" sz="2000" b="1" dirty="0"/>
              <a:t>my		more		then		if		can	45</a:t>
            </a:r>
          </a:p>
          <a:p>
            <a:r>
              <a:rPr lang="en-US" sz="2000" b="1" dirty="0"/>
              <a:t>would	their		all		which		more	50</a:t>
            </a:r>
          </a:p>
          <a:p>
            <a:r>
              <a:rPr lang="en-US" sz="2000" b="1" dirty="0"/>
              <a:t>two		could		when		been		time	55</a:t>
            </a:r>
          </a:p>
          <a:p>
            <a:r>
              <a:rPr lang="en-US" sz="2000" b="1" dirty="0"/>
              <a:t>him		may		has		these		do	60</a:t>
            </a:r>
          </a:p>
          <a:p>
            <a:r>
              <a:rPr lang="en-US" sz="2000" b="1" dirty="0"/>
              <a:t>no		any		who		first		will	65</a:t>
            </a:r>
          </a:p>
          <a:p>
            <a:r>
              <a:rPr lang="en-US" sz="2000" b="1" dirty="0"/>
              <a:t>my		more		then		if		can	70</a:t>
            </a:r>
          </a:p>
          <a:p>
            <a:r>
              <a:rPr lang="en-US" sz="2000" b="1" dirty="0"/>
              <a:t>would	their		all		which		more	75		</a:t>
            </a:r>
          </a:p>
        </p:txBody>
      </p:sp>
    </p:spTree>
    <p:extLst>
      <p:ext uri="{BB962C8B-B14F-4D97-AF65-F5344CB8AC3E}">
        <p14:creationId xmlns:p14="http://schemas.microsoft.com/office/powerpoint/2010/main" val="29553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6</TotalTime>
  <Words>117</Words>
  <Application>Microsoft Office PowerPoint</Application>
  <PresentationFormat>Widescreen</PresentationFormat>
  <Paragraphs>70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Verdana</vt:lpstr>
      <vt:lpstr>Wingdings 2</vt:lpstr>
      <vt:lpstr>Idea design template</vt:lpstr>
      <vt:lpstr>Middle and High School</vt:lpstr>
      <vt:lpstr>  3</vt:lpstr>
      <vt:lpstr>Homophones, and Antonyms     Review</vt:lpstr>
      <vt:lpstr>Antonym’s Review</vt:lpstr>
      <vt:lpstr>Antonym’s Review</vt:lpstr>
      <vt:lpstr>Homophones Review</vt:lpstr>
      <vt:lpstr>Homophones Review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2018-05-07T13:54:07Z</dcterms:created>
  <dcterms:modified xsi:type="dcterms:W3CDTF">2018-05-07T14:08:19Z</dcterms:modified>
</cp:coreProperties>
</file>