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0" r:id="rId6"/>
    <p:sldId id="265" r:id="rId7"/>
    <p:sldId id="261" r:id="rId8"/>
    <p:sldId id="262" r:id="rId9"/>
    <p:sldId id="263" r:id="rId10"/>
    <p:sldId id="25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745F5-ED7A-4C82-A5EC-E6BF4CFE5784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8EADE-97FB-4D51-8A39-432AECF54A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acons: What They Do – Cruciform Church of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0"/>
            <a:ext cx="9042400" cy="6819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76600" y="762000"/>
            <a:ext cx="1407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7 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143000"/>
            <a:ext cx="7239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Siege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Ephesians 6:13 Day of evil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Surprise </a:t>
            </a: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Ephesians 6:16 fiery arrows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Be Aware rubber stamp stock vector. Illustration of secure - 833014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28600"/>
            <a:ext cx="6705600" cy="62445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838200"/>
            <a:ext cx="7772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what I have forgiven, if there is anything to forgive, I have forgiven in the sight of Christ for your sake, in order that Satan might not outwit us.  </a:t>
            </a: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we are not unaware of his schemes.”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Corinthians 2:11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8305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A. Pain and Suffering	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10:38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“healing all who 		were under the power of the 		devil.”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13:16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Woman bound by 		Satan for 18 years.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 Timothy 3:7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457200"/>
            <a:ext cx="7696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The Power of Death?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2:14 “might break the power of him who holds the power of death—that is, the devil.”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Snares or Traps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Timothy 3:7  Deacons have a good reputation with outsiders –not fall into the devil’s trap. 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1" y="3810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Inject Wicked Purposes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devil had already 	prompted Judas to betray him.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5:3 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has Satan filled 	your heart…. 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 and Control a person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13:27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soon Judas took 	the bread Satan entered him.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458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Torment God’s Servants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22:31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Satan has asked to 	sift 	you like wheat 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Hinder God’s Servants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Thessalonians 2:18 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	wanted 	to come to you, but Satan 	blocked 	our way.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1" y="762000"/>
            <a:ext cx="7086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Prison (figurative?) </a:t>
            </a:r>
          </a:p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2:10  The devil 	will put some of you in 	prison to test you.  Smyrna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381000"/>
            <a:ext cx="7924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Extent of His Power 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A. Pain and Suffering	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B. The Power of Death?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C. Snares or Traps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600200" y="2819400"/>
            <a:ext cx="5943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 Inject Wicked Purposes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Enter and Control a person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Torment God’s Servants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G. Hinder God’s Servants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H. Imprisonment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7772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Strategies of Satan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A. Subtlety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3:1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Ephesians 6:11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Guerilla Attacks  I Timothy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3:7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Devil’s trap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1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Schism </a:t>
            </a:r>
          </a:p>
          <a:p>
            <a:pPr marL="1200150" lvl="1" indent="-742950"/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1:12 </a:t>
            </a:r>
          </a:p>
          <a:p>
            <a:pPr marL="1200150" lvl="1" indent="-742950"/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200150" lvl="1" indent="-742950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115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2</cp:revision>
  <dcterms:created xsi:type="dcterms:W3CDTF">2024-11-08T15:00:57Z</dcterms:created>
  <dcterms:modified xsi:type="dcterms:W3CDTF">2024-11-09T15:27:46Z</dcterms:modified>
</cp:coreProperties>
</file>