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4"/>
  </p:handoutMasterIdLst>
  <p:sldIdLst>
    <p:sldId id="257" r:id="rId2"/>
    <p:sldId id="259" r:id="rId3"/>
    <p:sldId id="256" r:id="rId4"/>
    <p:sldId id="258" r:id="rId5"/>
    <p:sldId id="260" r:id="rId6"/>
    <p:sldId id="267" r:id="rId7"/>
    <p:sldId id="261" r:id="rId8"/>
    <p:sldId id="262" r:id="rId9"/>
    <p:sldId id="263" r:id="rId10"/>
    <p:sldId id="264" r:id="rId11"/>
    <p:sldId id="265"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6" d="100"/>
          <a:sy n="126" d="100"/>
        </p:scale>
        <p:origin x="-119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D4C0B49-C4E9-4B5D-9F5C-9B8DB49C3010}" type="datetimeFigureOut">
              <a:rPr lang="en-US" smtClean="0"/>
              <a:pPr/>
              <a:t>11/8/2024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3EACED3-AF79-46A3-A232-607DF8E1756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2DC547-27B4-4722-9953-2727314B3FCD}"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44279-F2DF-42A3-AA55-B604E6D6BCF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2DC547-27B4-4722-9953-2727314B3FCD}"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44279-F2DF-42A3-AA55-B604E6D6BCF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2DC547-27B4-4722-9953-2727314B3FCD}"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44279-F2DF-42A3-AA55-B604E6D6BCF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2DC547-27B4-4722-9953-2727314B3FCD}"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44279-F2DF-42A3-AA55-B604E6D6BCF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2DC547-27B4-4722-9953-2727314B3FCD}"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E44279-F2DF-42A3-AA55-B604E6D6BCF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2DC547-27B4-4722-9953-2727314B3FCD}"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E44279-F2DF-42A3-AA55-B604E6D6BCF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2DC547-27B4-4722-9953-2727314B3FCD}" type="datetimeFigureOut">
              <a:rPr lang="en-US" smtClean="0"/>
              <a:pPr/>
              <a:t>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E44279-F2DF-42A3-AA55-B604E6D6BCF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2DC547-27B4-4722-9953-2727314B3FCD}" type="datetimeFigureOut">
              <a:rPr lang="en-US" smtClean="0"/>
              <a:pPr/>
              <a:t>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E44279-F2DF-42A3-AA55-B604E6D6BCF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2DC547-27B4-4722-9953-2727314B3FCD}" type="datetimeFigureOut">
              <a:rPr lang="en-US" smtClean="0"/>
              <a:pPr/>
              <a:t>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E44279-F2DF-42A3-AA55-B604E6D6BCF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2DC547-27B4-4722-9953-2727314B3FCD}"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E44279-F2DF-42A3-AA55-B604E6D6BCF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2DC547-27B4-4722-9953-2727314B3FCD}"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E44279-F2DF-42A3-AA55-B604E6D6BCF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2DC547-27B4-4722-9953-2727314B3FCD}" type="datetimeFigureOut">
              <a:rPr lang="en-US" smtClean="0"/>
              <a:pPr/>
              <a:t>11/8/2024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E44279-F2DF-42A3-AA55-B604E6D6BCF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eacons: What They Do – Cruciform Church of Christ"/>
          <p:cNvPicPr>
            <a:picLocks noChangeAspect="1" noChangeArrowheads="1"/>
          </p:cNvPicPr>
          <p:nvPr/>
        </p:nvPicPr>
        <p:blipFill>
          <a:blip r:embed="rId2" cstate="print"/>
          <a:srcRect/>
          <a:stretch>
            <a:fillRect/>
          </a:stretch>
        </p:blipFill>
        <p:spPr bwMode="auto">
          <a:xfrm>
            <a:off x="76200" y="0"/>
            <a:ext cx="9042400" cy="6819901"/>
          </a:xfrm>
          <a:prstGeom prst="rect">
            <a:avLst/>
          </a:prstGeom>
          <a:noFill/>
        </p:spPr>
      </p:pic>
      <p:sp>
        <p:nvSpPr>
          <p:cNvPr id="3" name="TextBox 2"/>
          <p:cNvSpPr txBox="1"/>
          <p:nvPr/>
        </p:nvSpPr>
        <p:spPr>
          <a:xfrm>
            <a:off x="3124200" y="838200"/>
            <a:ext cx="1726755" cy="584775"/>
          </a:xfrm>
          <a:prstGeom prst="rect">
            <a:avLst/>
          </a:prstGeom>
          <a:noFill/>
        </p:spPr>
        <p:txBody>
          <a:bodyPr wrap="none" rtlCol="0">
            <a:spAutoFit/>
          </a:bodyPr>
          <a:lstStyle/>
          <a:p>
            <a:r>
              <a:rPr lang="en-US" sz="3200" smtClean="0">
                <a:solidFill>
                  <a:schemeClr val="bg1"/>
                </a:solidFill>
              </a:rPr>
              <a:t>Session </a:t>
            </a:r>
            <a:r>
              <a:rPr lang="en-US" sz="3200" smtClean="0">
                <a:solidFill>
                  <a:schemeClr val="bg1"/>
                </a:solidFill>
              </a:rPr>
              <a:t>7</a:t>
            </a:r>
            <a:endParaRPr lang="en-US" sz="32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914400"/>
            <a:ext cx="3352800" cy="4876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953000" y="914400"/>
            <a:ext cx="3352800" cy="487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219200" y="1828800"/>
            <a:ext cx="2667000" cy="2677656"/>
          </a:xfrm>
          <a:prstGeom prst="rect">
            <a:avLst/>
          </a:prstGeom>
          <a:noFill/>
        </p:spPr>
        <p:txBody>
          <a:bodyPr wrap="square" rtlCol="0">
            <a:spAutoFit/>
          </a:bodyPr>
          <a:lstStyle/>
          <a:p>
            <a:r>
              <a:rPr lang="en-US" sz="2800" dirty="0" smtClean="0"/>
              <a:t>Who owns it? </a:t>
            </a:r>
          </a:p>
          <a:p>
            <a:endParaRPr lang="en-US" sz="2800" dirty="0"/>
          </a:p>
          <a:p>
            <a:r>
              <a:rPr lang="en-US" sz="2800" dirty="0" smtClean="0"/>
              <a:t>Who controls it? </a:t>
            </a:r>
          </a:p>
          <a:p>
            <a:endParaRPr lang="en-US" sz="2800" dirty="0"/>
          </a:p>
          <a:p>
            <a:r>
              <a:rPr lang="en-US" sz="2800" dirty="0" smtClean="0"/>
              <a:t>Who is responsible?</a:t>
            </a:r>
            <a:endParaRPr 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914400"/>
            <a:ext cx="3352800" cy="4876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953000" y="914400"/>
            <a:ext cx="3352800" cy="487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eft Arrow 3"/>
          <p:cNvSpPr/>
          <p:nvPr/>
        </p:nvSpPr>
        <p:spPr>
          <a:xfrm>
            <a:off x="3733800" y="1828800"/>
            <a:ext cx="1905000" cy="533400"/>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Arrow 4"/>
          <p:cNvSpPr/>
          <p:nvPr/>
        </p:nvSpPr>
        <p:spPr>
          <a:xfrm>
            <a:off x="3733800" y="2895600"/>
            <a:ext cx="1905000" cy="533400"/>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3733800" y="3886200"/>
            <a:ext cx="1905000" cy="533400"/>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371600" y="1600200"/>
            <a:ext cx="2209800" cy="2062103"/>
          </a:xfrm>
          <a:prstGeom prst="rect">
            <a:avLst/>
          </a:prstGeom>
          <a:noFill/>
        </p:spPr>
        <p:txBody>
          <a:bodyPr wrap="square" rtlCol="0">
            <a:spAutoFit/>
          </a:bodyPr>
          <a:lstStyle/>
          <a:p>
            <a:r>
              <a:rPr lang="en-US" sz="3200" dirty="0" smtClean="0"/>
              <a:t>Our feelings </a:t>
            </a:r>
          </a:p>
          <a:p>
            <a:r>
              <a:rPr lang="en-US" sz="3200" dirty="0" smtClean="0"/>
              <a:t>Attitudes </a:t>
            </a:r>
          </a:p>
          <a:p>
            <a:r>
              <a:rPr lang="en-US" sz="3200" dirty="0" smtClean="0"/>
              <a:t>Behaviors </a:t>
            </a:r>
          </a:p>
          <a:p>
            <a:r>
              <a:rPr lang="en-US" sz="3200" dirty="0" smtClean="0"/>
              <a:t>Choices </a:t>
            </a:r>
            <a:endParaRPr lang="en-US"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0"/>
            <a:ext cx="7467600" cy="8248412"/>
          </a:xfrm>
          <a:prstGeom prst="rect">
            <a:avLst/>
          </a:prstGeom>
          <a:noFill/>
        </p:spPr>
        <p:txBody>
          <a:bodyPr wrap="square" rtlCol="0">
            <a:spAutoFit/>
          </a:bodyPr>
          <a:lstStyle/>
          <a:p>
            <a:r>
              <a:rPr lang="en-US" sz="4800" dirty="0" smtClean="0">
                <a:effectLst>
                  <a:outerShdw blurRad="38100" dist="38100" dir="2700000" algn="tl">
                    <a:srgbClr val="000000">
                      <a:alpha val="43137"/>
                    </a:srgbClr>
                  </a:outerShdw>
                </a:effectLst>
              </a:rPr>
              <a:t>How to say “No!” </a:t>
            </a:r>
          </a:p>
          <a:p>
            <a:endParaRPr lang="en-US" sz="1600" dirty="0">
              <a:effectLst>
                <a:outerShdw blurRad="38100" dist="38100" dir="2700000" algn="tl">
                  <a:srgbClr val="000000">
                    <a:alpha val="43137"/>
                  </a:srgbClr>
                </a:outerShdw>
              </a:effectLst>
            </a:endParaRPr>
          </a:p>
          <a:p>
            <a:r>
              <a:rPr lang="en-US" sz="4800" dirty="0" smtClean="0">
                <a:effectLst>
                  <a:outerShdw blurRad="38100" dist="38100" dir="2700000" algn="tl">
                    <a:srgbClr val="000000">
                      <a:alpha val="43137"/>
                    </a:srgbClr>
                  </a:outerShdw>
                </a:effectLst>
              </a:rPr>
              <a:t>	Set Priorities</a:t>
            </a:r>
          </a:p>
          <a:p>
            <a:r>
              <a:rPr lang="en-US" sz="4800" dirty="0">
                <a:effectLst>
                  <a:outerShdw blurRad="38100" dist="38100" dir="2700000" algn="tl">
                    <a:srgbClr val="000000">
                      <a:alpha val="43137"/>
                    </a:srgbClr>
                  </a:outerShdw>
                </a:effectLst>
              </a:rPr>
              <a:t>	</a:t>
            </a:r>
            <a:r>
              <a:rPr lang="en-US" sz="4800" dirty="0" smtClean="0">
                <a:effectLst>
                  <a:outerShdw blurRad="38100" dist="38100" dir="2700000" algn="tl">
                    <a:srgbClr val="000000">
                      <a:alpha val="43137"/>
                    </a:srgbClr>
                  </a:outerShdw>
                </a:effectLst>
              </a:rPr>
              <a:t>	“come before”</a:t>
            </a:r>
          </a:p>
          <a:p>
            <a:r>
              <a:rPr lang="en-US" sz="4800" dirty="0">
                <a:effectLst>
                  <a:outerShdw blurRad="38100" dist="38100" dir="2700000" algn="tl">
                    <a:srgbClr val="000000">
                      <a:alpha val="43137"/>
                    </a:srgbClr>
                  </a:outerShdw>
                </a:effectLst>
              </a:rPr>
              <a:t>	</a:t>
            </a:r>
            <a:r>
              <a:rPr lang="en-US" sz="4800" dirty="0" smtClean="0">
                <a:effectLst>
                  <a:outerShdw blurRad="38100" dist="38100" dir="2700000" algn="tl">
                    <a:srgbClr val="000000">
                      <a:alpha val="43137"/>
                    </a:srgbClr>
                  </a:outerShdw>
                </a:effectLst>
              </a:rPr>
              <a:t>	Saying “Yes!”</a:t>
            </a:r>
          </a:p>
          <a:p>
            <a:endParaRPr lang="en-US" sz="2400" dirty="0" smtClean="0">
              <a:effectLst>
                <a:outerShdw blurRad="38100" dist="38100" dir="2700000" algn="tl">
                  <a:srgbClr val="000000">
                    <a:alpha val="43137"/>
                  </a:srgbClr>
                </a:outerShdw>
              </a:effectLst>
            </a:endParaRPr>
          </a:p>
          <a:p>
            <a:r>
              <a:rPr lang="en-US" sz="2400" dirty="0" smtClean="0">
                <a:effectLst>
                  <a:outerShdw blurRad="38100" dist="38100" dir="2700000" algn="tl">
                    <a:srgbClr val="000000">
                      <a:alpha val="43137"/>
                    </a:srgbClr>
                  </a:outerShdw>
                </a:effectLst>
              </a:rPr>
              <a:t>“Let your priorities be the strategy that tells you when to say yes and when to say no.  Say yes to people and activities that help you realize and fulfill dreams, relationships, and pursuits that you have prioritized.  Say no to the people and activities that push you further away.”   </a:t>
            </a:r>
            <a:r>
              <a:rPr lang="en-US" dirty="0" smtClean="0">
                <a:effectLst>
                  <a:outerShdw blurRad="38100" dist="38100" dir="2700000" algn="tl">
                    <a:srgbClr val="000000">
                      <a:alpha val="43137"/>
                    </a:srgbClr>
                  </a:outerShdw>
                </a:effectLst>
              </a:rPr>
              <a:t> Henry Cloud </a:t>
            </a:r>
          </a:p>
          <a:p>
            <a:endParaRPr lang="en-US" dirty="0">
              <a:effectLst>
                <a:outerShdw blurRad="38100" dist="38100" dir="2700000" algn="tl">
                  <a:srgbClr val="000000">
                    <a:alpha val="43137"/>
                  </a:srgbClr>
                </a:outerShdw>
              </a:effectLst>
            </a:endParaRPr>
          </a:p>
          <a:p>
            <a:r>
              <a:rPr lang="en-US" sz="4000" dirty="0" err="1" smtClean="0">
                <a:effectLst>
                  <a:outerShdw blurRad="38100" dist="38100" dir="2700000" algn="tl">
                    <a:srgbClr val="000000">
                      <a:alpha val="43137"/>
                    </a:srgbClr>
                  </a:outerShdw>
                </a:effectLst>
              </a:rPr>
              <a:t>Boundaries.me</a:t>
            </a:r>
            <a:endParaRPr lang="en-US" sz="4000" dirty="0" smtClean="0">
              <a:effectLst>
                <a:outerShdw blurRad="38100" dist="38100" dir="2700000" algn="tl">
                  <a:srgbClr val="000000">
                    <a:alpha val="43137"/>
                  </a:srgbClr>
                </a:outerShdw>
              </a:effectLst>
            </a:endParaRPr>
          </a:p>
          <a:p>
            <a:r>
              <a:rPr lang="en-US" sz="4800" dirty="0" smtClean="0">
                <a:effectLst>
                  <a:outerShdw blurRad="38100" dist="38100" dir="2700000" algn="tl">
                    <a:srgbClr val="000000">
                      <a:alpha val="43137"/>
                    </a:srgbClr>
                  </a:outerShdw>
                </a:effectLst>
              </a:rPr>
              <a:t> </a:t>
            </a:r>
          </a:p>
          <a:p>
            <a:endParaRPr lang="en-US" sz="4800" dirty="0">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is your Prayer life – New Hope Christian Center"/>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219200"/>
            <a:ext cx="7267759" cy="4401205"/>
          </a:xfrm>
          <a:prstGeom prst="rect">
            <a:avLst/>
          </a:prstGeom>
          <a:noFill/>
        </p:spPr>
        <p:txBody>
          <a:bodyPr wrap="none" rtlCol="0">
            <a:spAutoFit/>
          </a:bodyPr>
          <a:lstStyle/>
          <a:p>
            <a:r>
              <a:rPr lang="en-US" sz="4000" dirty="0" smtClean="0">
                <a:effectLst>
                  <a:outerShdw blurRad="38100" dist="38100" dir="2700000" algn="tl">
                    <a:srgbClr val="000000">
                      <a:alpha val="43137"/>
                    </a:srgbClr>
                  </a:outerShdw>
                </a:effectLst>
              </a:rPr>
              <a:t>Prayer Life of the Deacon</a:t>
            </a:r>
          </a:p>
          <a:p>
            <a:endParaRPr lang="en-US" sz="4000" dirty="0">
              <a:effectLst>
                <a:outerShdw blurRad="38100" dist="38100" dir="2700000" algn="tl">
                  <a:srgbClr val="000000">
                    <a:alpha val="43137"/>
                  </a:srgbClr>
                </a:outerShdw>
              </a:effectLst>
            </a:endParaRPr>
          </a:p>
          <a:p>
            <a:r>
              <a:rPr lang="en-US" sz="4000" dirty="0" smtClean="0">
                <a:effectLst>
                  <a:outerShdw blurRad="38100" dist="38100" dir="2700000" algn="tl">
                    <a:srgbClr val="000000">
                      <a:alpha val="43137"/>
                    </a:srgbClr>
                  </a:outerShdw>
                </a:effectLst>
              </a:rPr>
              <a:t>	ACTS </a:t>
            </a:r>
          </a:p>
          <a:p>
            <a:r>
              <a:rPr lang="en-US" sz="4000" dirty="0">
                <a:effectLst>
                  <a:outerShdw blurRad="38100" dist="38100" dir="2700000" algn="tl">
                    <a:srgbClr val="000000">
                      <a:alpha val="43137"/>
                    </a:srgbClr>
                  </a:outerShdw>
                </a:effectLst>
              </a:rPr>
              <a:t>	</a:t>
            </a:r>
            <a:r>
              <a:rPr lang="en-US" sz="4000" dirty="0" smtClean="0">
                <a:effectLst>
                  <a:outerShdw blurRad="38100" dist="38100" dir="2700000" algn="tl">
                    <a:srgbClr val="000000">
                      <a:alpha val="43137"/>
                    </a:srgbClr>
                  </a:outerShdw>
                </a:effectLst>
              </a:rPr>
              <a:t>Lord’s Prayer </a:t>
            </a:r>
          </a:p>
          <a:p>
            <a:r>
              <a:rPr lang="en-US" sz="4000" dirty="0">
                <a:effectLst>
                  <a:outerShdw blurRad="38100" dist="38100" dir="2700000" algn="tl">
                    <a:srgbClr val="000000">
                      <a:alpha val="43137"/>
                    </a:srgbClr>
                  </a:outerShdw>
                </a:effectLst>
              </a:rPr>
              <a:t>	</a:t>
            </a:r>
            <a:r>
              <a:rPr lang="en-US" sz="4000" dirty="0" smtClean="0">
                <a:effectLst>
                  <a:outerShdw blurRad="38100" dist="38100" dir="2700000" algn="tl">
                    <a:srgbClr val="000000">
                      <a:alpha val="43137"/>
                    </a:srgbClr>
                  </a:outerShdw>
                </a:effectLst>
              </a:rPr>
              <a:t>Devotionals </a:t>
            </a:r>
          </a:p>
          <a:p>
            <a:r>
              <a:rPr lang="en-US" sz="4000" dirty="0">
                <a:effectLst>
                  <a:outerShdw blurRad="38100" dist="38100" dir="2700000" algn="tl">
                    <a:srgbClr val="000000">
                      <a:alpha val="43137"/>
                    </a:srgbClr>
                  </a:outerShdw>
                </a:effectLst>
              </a:rPr>
              <a:t>	</a:t>
            </a:r>
            <a:r>
              <a:rPr lang="en-US" sz="4000" dirty="0" smtClean="0">
                <a:effectLst>
                  <a:outerShdw blurRad="38100" dist="38100" dir="2700000" algn="tl">
                    <a:srgbClr val="000000">
                      <a:alpha val="43137"/>
                    </a:srgbClr>
                  </a:outerShdw>
                </a:effectLst>
              </a:rPr>
              <a:t>Prayer Wheel (The Hour That </a:t>
            </a:r>
          </a:p>
          <a:p>
            <a:r>
              <a:rPr lang="en-US" sz="4000" dirty="0">
                <a:effectLst>
                  <a:outerShdw blurRad="38100" dist="38100" dir="2700000" algn="tl">
                    <a:srgbClr val="000000">
                      <a:alpha val="43137"/>
                    </a:srgbClr>
                  </a:outerShdw>
                </a:effectLst>
              </a:rPr>
              <a:t>	</a:t>
            </a:r>
            <a:r>
              <a:rPr lang="en-US" sz="4000" dirty="0" smtClean="0">
                <a:effectLst>
                  <a:outerShdw blurRad="38100" dist="38100" dir="2700000" algn="tl">
                    <a:srgbClr val="000000">
                      <a:alpha val="43137"/>
                    </a:srgbClr>
                  </a:outerShdw>
                </a:effectLst>
              </a:rPr>
              <a:t>	Changes the World)  </a:t>
            </a:r>
            <a:endParaRPr lang="en-US" sz="4000" dirty="0">
              <a:effectLst>
                <a:outerShdw blurRad="38100" dist="38100" dir="2700000" algn="tl">
                  <a:srgbClr val="000000">
                    <a:alpha val="43137"/>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WWJ Gospel 1360 - Learn How to Pray"/>
          <p:cNvPicPr>
            <a:picLocks noChangeAspect="1" noChangeArrowheads="1"/>
          </p:cNvPicPr>
          <p:nvPr/>
        </p:nvPicPr>
        <p:blipFill>
          <a:blip r:embed="rId2" cstate="print"/>
          <a:srcRect/>
          <a:stretch>
            <a:fillRect/>
          </a:stretch>
        </p:blipFill>
        <p:spPr bwMode="auto">
          <a:xfrm>
            <a:off x="1371600" y="49384"/>
            <a:ext cx="6705600" cy="680861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838200"/>
            <a:ext cx="4438266" cy="646331"/>
          </a:xfrm>
          <a:prstGeom prst="rect">
            <a:avLst/>
          </a:prstGeom>
          <a:noFill/>
        </p:spPr>
        <p:txBody>
          <a:bodyPr wrap="none" rtlCol="0">
            <a:spAutoFit/>
          </a:bodyPr>
          <a:lstStyle/>
          <a:p>
            <a:r>
              <a:rPr lang="en-US" sz="3600" dirty="0" smtClean="0">
                <a:effectLst>
                  <a:outerShdw blurRad="38100" dist="38100" dir="2700000" algn="tl">
                    <a:srgbClr val="000000">
                      <a:alpha val="43137"/>
                    </a:srgbClr>
                  </a:outerShdw>
                </a:effectLst>
              </a:rPr>
              <a:t>People Praying For You</a:t>
            </a:r>
            <a:endParaRPr lang="en-US" sz="3600" dirty="0">
              <a:effectLst>
                <a:outerShdw blurRad="38100" dist="38100" dir="2700000" algn="tl">
                  <a:srgbClr val="000000">
                    <a:alpha val="43137"/>
                  </a:srgbClr>
                </a:outerShdw>
              </a:effectLst>
            </a:endParaRPr>
          </a:p>
        </p:txBody>
      </p:sp>
      <p:sp>
        <p:nvSpPr>
          <p:cNvPr id="3" name="Oval 2"/>
          <p:cNvSpPr/>
          <p:nvPr/>
        </p:nvSpPr>
        <p:spPr>
          <a:xfrm>
            <a:off x="2590800" y="2057400"/>
            <a:ext cx="3048000" cy="304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200400" y="2514600"/>
            <a:ext cx="1905000" cy="2133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sp>
        <p:nvSpPr>
          <p:cNvPr id="5" name="Oval 4"/>
          <p:cNvSpPr/>
          <p:nvPr/>
        </p:nvSpPr>
        <p:spPr>
          <a:xfrm>
            <a:off x="3657600" y="3048000"/>
            <a:ext cx="990600" cy="10668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962400" y="3352800"/>
            <a:ext cx="314510" cy="400110"/>
          </a:xfrm>
          <a:prstGeom prst="rect">
            <a:avLst/>
          </a:prstGeom>
          <a:noFill/>
        </p:spPr>
        <p:txBody>
          <a:bodyPr wrap="none" rtlCol="0">
            <a:spAutoFit/>
          </a:bodyPr>
          <a:lstStyle/>
          <a:p>
            <a:r>
              <a:rPr lang="en-US" sz="2000" dirty="0" smtClean="0">
                <a:solidFill>
                  <a:schemeClr val="bg1"/>
                </a:solidFill>
              </a:rPr>
              <a:t>1</a:t>
            </a:r>
            <a:endParaRPr lang="en-US" sz="2000" dirty="0">
              <a:solidFill>
                <a:schemeClr val="bg1"/>
              </a:solidFill>
            </a:endParaRPr>
          </a:p>
        </p:txBody>
      </p:sp>
      <p:sp>
        <p:nvSpPr>
          <p:cNvPr id="7" name="TextBox 6"/>
          <p:cNvSpPr txBox="1"/>
          <p:nvPr/>
        </p:nvSpPr>
        <p:spPr>
          <a:xfrm>
            <a:off x="3962400" y="2667000"/>
            <a:ext cx="314510" cy="400110"/>
          </a:xfrm>
          <a:prstGeom prst="rect">
            <a:avLst/>
          </a:prstGeom>
          <a:noFill/>
        </p:spPr>
        <p:txBody>
          <a:bodyPr wrap="none" rtlCol="0">
            <a:spAutoFit/>
          </a:bodyPr>
          <a:lstStyle/>
          <a:p>
            <a:r>
              <a:rPr lang="en-US" sz="2000" dirty="0" smtClean="0"/>
              <a:t>2</a:t>
            </a:r>
            <a:endParaRPr lang="en-US" sz="2000" dirty="0"/>
          </a:p>
        </p:txBody>
      </p:sp>
      <p:sp>
        <p:nvSpPr>
          <p:cNvPr id="8" name="TextBox 7"/>
          <p:cNvSpPr txBox="1"/>
          <p:nvPr/>
        </p:nvSpPr>
        <p:spPr>
          <a:xfrm>
            <a:off x="3962400" y="2057400"/>
            <a:ext cx="301686" cy="369332"/>
          </a:xfrm>
          <a:prstGeom prst="rect">
            <a:avLst/>
          </a:prstGeom>
          <a:noFill/>
        </p:spPr>
        <p:txBody>
          <a:bodyPr wrap="none" rtlCol="0">
            <a:spAutoFit/>
          </a:bodyPr>
          <a:lstStyle/>
          <a:p>
            <a:r>
              <a:rPr lang="en-US" dirty="0" smtClean="0">
                <a:solidFill>
                  <a:srgbClr val="FFFF00"/>
                </a:solidFill>
              </a:rPr>
              <a:t>3</a:t>
            </a:r>
            <a:endParaRPr lang="en-US" dirty="0">
              <a:solidFill>
                <a:srgbClr val="FFFF00"/>
              </a:solidFill>
            </a:endParaRPr>
          </a:p>
        </p:txBody>
      </p:sp>
      <p:sp>
        <p:nvSpPr>
          <p:cNvPr id="9" name="TextBox 8"/>
          <p:cNvSpPr txBox="1"/>
          <p:nvPr/>
        </p:nvSpPr>
        <p:spPr>
          <a:xfrm>
            <a:off x="1371600" y="5715000"/>
            <a:ext cx="6568850" cy="584775"/>
          </a:xfrm>
          <a:prstGeom prst="rect">
            <a:avLst/>
          </a:prstGeom>
          <a:noFill/>
        </p:spPr>
        <p:txBody>
          <a:bodyPr wrap="none" rtlCol="0">
            <a:spAutoFit/>
          </a:bodyPr>
          <a:lstStyle/>
          <a:p>
            <a:r>
              <a:rPr lang="en-US" sz="3200" dirty="0" smtClean="0">
                <a:effectLst>
                  <a:outerShdw blurRad="38100" dist="38100" dir="2700000" algn="tl">
                    <a:srgbClr val="000000">
                      <a:alpha val="43137"/>
                    </a:srgbClr>
                  </a:outerShdw>
                </a:effectLst>
              </a:rPr>
              <a:t>Paul – 8 times refers to people praying</a:t>
            </a:r>
            <a:endParaRPr lang="en-US" sz="3200" dirty="0">
              <a:effectLst>
                <a:outerShdw blurRad="38100" dist="38100" dir="2700000" algn="tl">
                  <a:srgbClr val="000000">
                    <a:alpha val="43137"/>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y Scans\2016-11 (Nov)\scan0530.jpg"/>
          <p:cNvPicPr>
            <a:picLocks noChangeAspect="1" noChangeArrowheads="1"/>
          </p:cNvPicPr>
          <p:nvPr/>
        </p:nvPicPr>
        <p:blipFill>
          <a:blip r:embed="rId2" cstate="print"/>
          <a:srcRect/>
          <a:stretch>
            <a:fillRect/>
          </a:stretch>
        </p:blipFill>
        <p:spPr bwMode="auto">
          <a:xfrm>
            <a:off x="0" y="0"/>
            <a:ext cx="9154236" cy="6858000"/>
          </a:xfrm>
          <a:prstGeom prst="rect">
            <a:avLst/>
          </a:prstGeom>
          <a:noFill/>
        </p:spPr>
      </p:pic>
      <p:sp>
        <p:nvSpPr>
          <p:cNvPr id="3" name="TextBox 2"/>
          <p:cNvSpPr txBox="1"/>
          <p:nvPr/>
        </p:nvSpPr>
        <p:spPr>
          <a:xfrm>
            <a:off x="4953000" y="4191000"/>
            <a:ext cx="2637838" cy="523220"/>
          </a:xfrm>
          <a:prstGeom prst="rect">
            <a:avLst/>
          </a:prstGeom>
          <a:noFill/>
        </p:spPr>
        <p:txBody>
          <a:bodyPr wrap="none" rtlCol="0">
            <a:spAutoFit/>
          </a:bodyPr>
          <a:lstStyle/>
          <a:p>
            <a:r>
              <a:rPr lang="en-US" sz="2800" dirty="0" smtClean="0">
                <a:solidFill>
                  <a:schemeClr val="bg1"/>
                </a:solidFill>
                <a:effectLst>
                  <a:outerShdw blurRad="38100" dist="38100" dir="2700000" algn="tl">
                    <a:srgbClr val="000000">
                      <a:alpha val="43137"/>
                    </a:srgbClr>
                  </a:outerShdw>
                </a:effectLst>
              </a:rPr>
              <a:t>Life In Alignment</a:t>
            </a:r>
            <a:endParaRPr lang="en-US" sz="2800"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762000"/>
            <a:ext cx="5136021" cy="646331"/>
          </a:xfrm>
          <a:prstGeom prst="rect">
            <a:avLst/>
          </a:prstGeom>
          <a:noFill/>
        </p:spPr>
        <p:txBody>
          <a:bodyPr wrap="none" rtlCol="0">
            <a:spAutoFit/>
          </a:bodyPr>
          <a:lstStyle/>
          <a:p>
            <a:r>
              <a:rPr lang="en-US" sz="3600" dirty="0" smtClean="0">
                <a:effectLst>
                  <a:outerShdw blurRad="38100" dist="38100" dir="2700000" algn="tl">
                    <a:srgbClr val="000000">
                      <a:alpha val="43137"/>
                    </a:srgbClr>
                  </a:outerShdw>
                </a:effectLst>
              </a:rPr>
              <a:t>Keeping Good Boundaries </a:t>
            </a:r>
            <a:endParaRPr lang="en-US" sz="3600" dirty="0">
              <a:effectLst>
                <a:outerShdw blurRad="38100" dist="38100" dir="2700000" algn="tl">
                  <a:srgbClr val="000000">
                    <a:alpha val="43137"/>
                  </a:srgbClr>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Download Boundaries By Henry Cloud PDF/EPUB - Free Book Novel Online"/>
          <p:cNvPicPr>
            <a:picLocks noChangeAspect="1" noChangeArrowheads="1"/>
          </p:cNvPicPr>
          <p:nvPr/>
        </p:nvPicPr>
        <p:blipFill>
          <a:blip r:embed="rId2" cstate="print"/>
          <a:srcRect/>
          <a:stretch>
            <a:fillRect/>
          </a:stretch>
        </p:blipFill>
        <p:spPr bwMode="auto">
          <a:xfrm>
            <a:off x="381000" y="609600"/>
            <a:ext cx="3810000" cy="5715000"/>
          </a:xfrm>
          <a:prstGeom prst="rect">
            <a:avLst/>
          </a:prstGeom>
          <a:noFill/>
        </p:spPr>
      </p:pic>
      <p:pic>
        <p:nvPicPr>
          <p:cNvPr id="28676" name="Picture 4" descr="Episode 072: Juliet Funt, Dr. Henry Cloud, Patrick Lencioni &amp; Craig ..."/>
          <p:cNvPicPr>
            <a:picLocks noChangeAspect="1" noChangeArrowheads="1"/>
          </p:cNvPicPr>
          <p:nvPr/>
        </p:nvPicPr>
        <p:blipFill>
          <a:blip r:embed="rId3" cstate="print"/>
          <a:srcRect/>
          <a:stretch>
            <a:fillRect/>
          </a:stretch>
        </p:blipFill>
        <p:spPr bwMode="auto">
          <a:xfrm>
            <a:off x="4572000" y="533400"/>
            <a:ext cx="4572000" cy="4572000"/>
          </a:xfrm>
          <a:prstGeom prst="rect">
            <a:avLst/>
          </a:prstGeom>
          <a:noFill/>
        </p:spPr>
      </p:pic>
      <p:sp>
        <p:nvSpPr>
          <p:cNvPr id="4" name="TextBox 3"/>
          <p:cNvSpPr txBox="1"/>
          <p:nvPr/>
        </p:nvSpPr>
        <p:spPr>
          <a:xfrm>
            <a:off x="5181600" y="5638800"/>
            <a:ext cx="3334567" cy="707886"/>
          </a:xfrm>
          <a:prstGeom prst="rect">
            <a:avLst/>
          </a:prstGeom>
          <a:noFill/>
        </p:spPr>
        <p:txBody>
          <a:bodyPr wrap="none" rtlCol="0">
            <a:spAutoFit/>
          </a:bodyPr>
          <a:lstStyle/>
          <a:p>
            <a:r>
              <a:rPr lang="en-US" sz="4000" dirty="0" err="1" smtClean="0">
                <a:effectLst>
                  <a:outerShdw blurRad="38100" dist="38100" dir="2700000" algn="tl">
                    <a:srgbClr val="000000">
                      <a:alpha val="43137"/>
                    </a:srgbClr>
                  </a:outerShdw>
                </a:effectLst>
              </a:rPr>
              <a:t>Boundaries.me</a:t>
            </a:r>
            <a:endParaRPr lang="en-US" sz="4000" dirty="0">
              <a:effectLst>
                <a:outerShdw blurRad="38100" dist="38100" dir="2700000" algn="tl">
                  <a:srgbClr val="000000">
                    <a:alpha val="43137"/>
                  </a:srgbClr>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914400"/>
            <a:ext cx="3352800" cy="4876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30369</TotalTime>
  <Words>52</Words>
  <Application>Microsoft Office PowerPoint</Application>
  <PresentationFormat>On-screen Show (4:3)</PresentationFormat>
  <Paragraphs>35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Authorized</dc:creator>
  <cp:lastModifiedBy>Authorized</cp:lastModifiedBy>
  <cp:revision>4</cp:revision>
  <dcterms:created xsi:type="dcterms:W3CDTF">2024-10-09T11:51:10Z</dcterms:created>
  <dcterms:modified xsi:type="dcterms:W3CDTF">2024-11-10T12:26:21Z</dcterms:modified>
</cp:coreProperties>
</file>