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57" r:id="rId2"/>
    <p:sldId id="259" r:id="rId3"/>
    <p:sldId id="256" r:id="rId4"/>
    <p:sldId id="258" r:id="rId5"/>
    <p:sldId id="260" r:id="rId6"/>
    <p:sldId id="267" r:id="rId7"/>
    <p:sldId id="261" r:id="rId8"/>
    <p:sldId id="262" r:id="rId9"/>
    <p:sldId id="263" r:id="rId10"/>
    <p:sldId id="264" r:id="rId11"/>
    <p:sldId id="265"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D4C0B49-C4E9-4B5D-9F5C-9B8DB49C3010}" type="datetimeFigureOut">
              <a:rPr lang="en-US" smtClean="0"/>
              <a:pPr/>
              <a:t>11/8/2024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3EACED3-AF79-46A3-A232-607DF8E1756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DC547-27B4-4722-9953-2727314B3FCD}"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DC547-27B4-4722-9953-2727314B3FCD}"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DC547-27B4-4722-9953-2727314B3FCD}"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DC547-27B4-4722-9953-2727314B3FCD}"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DC547-27B4-4722-9953-2727314B3FCD}"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DC547-27B4-4722-9953-2727314B3FCD}"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DC547-27B4-4722-9953-2727314B3FCD}" type="datetimeFigureOut">
              <a:rPr lang="en-US" smtClean="0"/>
              <a:pPr/>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DC547-27B4-4722-9953-2727314B3FCD}" type="datetimeFigureOut">
              <a:rPr lang="en-US" smtClean="0"/>
              <a:pPr/>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DC547-27B4-4722-9953-2727314B3FCD}" type="datetimeFigureOut">
              <a:rPr lang="en-US" smtClean="0"/>
              <a:pPr/>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DC547-27B4-4722-9953-2727314B3FCD}"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DC547-27B4-4722-9953-2727314B3FCD}"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E44279-F2DF-42A3-AA55-B604E6D6BCF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DC547-27B4-4722-9953-2727314B3FCD}" type="datetimeFigureOut">
              <a:rPr lang="en-US" smtClean="0"/>
              <a:pPr/>
              <a:t>11/8/2024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E44279-F2DF-42A3-AA55-B604E6D6BCF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eacons: What They Do – Cruciform Church of Christ"/>
          <p:cNvPicPr>
            <a:picLocks noChangeAspect="1" noChangeArrowheads="1"/>
          </p:cNvPicPr>
          <p:nvPr/>
        </p:nvPicPr>
        <p:blipFill>
          <a:blip r:embed="rId2" cstate="print"/>
          <a:srcRect/>
          <a:stretch>
            <a:fillRect/>
          </a:stretch>
        </p:blipFill>
        <p:spPr bwMode="auto">
          <a:xfrm>
            <a:off x="76200" y="0"/>
            <a:ext cx="9042400" cy="6819901"/>
          </a:xfrm>
          <a:prstGeom prst="rect">
            <a:avLst/>
          </a:prstGeom>
          <a:noFill/>
        </p:spPr>
      </p:pic>
      <p:sp>
        <p:nvSpPr>
          <p:cNvPr id="3" name="TextBox 2"/>
          <p:cNvSpPr txBox="1"/>
          <p:nvPr/>
        </p:nvSpPr>
        <p:spPr>
          <a:xfrm>
            <a:off x="3124200" y="838200"/>
            <a:ext cx="1726755" cy="584775"/>
          </a:xfrm>
          <a:prstGeom prst="rect">
            <a:avLst/>
          </a:prstGeom>
          <a:noFill/>
        </p:spPr>
        <p:txBody>
          <a:bodyPr wrap="none" rtlCol="0">
            <a:spAutoFit/>
          </a:bodyPr>
          <a:lstStyle/>
          <a:p>
            <a:r>
              <a:rPr lang="en-US" sz="3200" smtClean="0">
                <a:solidFill>
                  <a:schemeClr val="bg1"/>
                </a:solidFill>
              </a:rPr>
              <a:t>Session </a:t>
            </a:r>
            <a:r>
              <a:rPr lang="en-US" sz="3200" smtClean="0">
                <a:solidFill>
                  <a:schemeClr val="bg1"/>
                </a:solidFill>
              </a:rPr>
              <a:t>7</a:t>
            </a:r>
            <a:endParaRPr lang="en-US" sz="32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914400"/>
            <a:ext cx="3352800" cy="4876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953000" y="914400"/>
            <a:ext cx="3352800" cy="487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219200" y="1828800"/>
            <a:ext cx="2667000" cy="2677656"/>
          </a:xfrm>
          <a:prstGeom prst="rect">
            <a:avLst/>
          </a:prstGeom>
          <a:noFill/>
        </p:spPr>
        <p:txBody>
          <a:bodyPr wrap="square" rtlCol="0">
            <a:spAutoFit/>
          </a:bodyPr>
          <a:lstStyle/>
          <a:p>
            <a:r>
              <a:rPr lang="en-US" sz="2800" dirty="0" smtClean="0"/>
              <a:t>Who owns it? </a:t>
            </a:r>
          </a:p>
          <a:p>
            <a:endParaRPr lang="en-US" sz="2800" dirty="0"/>
          </a:p>
          <a:p>
            <a:r>
              <a:rPr lang="en-US" sz="2800" dirty="0" smtClean="0"/>
              <a:t>Who controls it? </a:t>
            </a:r>
          </a:p>
          <a:p>
            <a:endParaRPr lang="en-US" sz="2800" dirty="0"/>
          </a:p>
          <a:p>
            <a:r>
              <a:rPr lang="en-US" sz="2800" dirty="0" smtClean="0"/>
              <a:t>Who is responsible?</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914400"/>
            <a:ext cx="3352800" cy="4876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953000" y="914400"/>
            <a:ext cx="3352800" cy="487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Arrow 3"/>
          <p:cNvSpPr/>
          <p:nvPr/>
        </p:nvSpPr>
        <p:spPr>
          <a:xfrm>
            <a:off x="3733800" y="1828800"/>
            <a:ext cx="1905000" cy="5334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3733800" y="2895600"/>
            <a:ext cx="1905000" cy="5334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3733800" y="3886200"/>
            <a:ext cx="1905000" cy="5334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371600" y="1600200"/>
            <a:ext cx="2209800" cy="2062103"/>
          </a:xfrm>
          <a:prstGeom prst="rect">
            <a:avLst/>
          </a:prstGeom>
          <a:noFill/>
        </p:spPr>
        <p:txBody>
          <a:bodyPr wrap="square" rtlCol="0">
            <a:spAutoFit/>
          </a:bodyPr>
          <a:lstStyle/>
          <a:p>
            <a:r>
              <a:rPr lang="en-US" sz="3200" dirty="0" smtClean="0"/>
              <a:t>Our feelings </a:t>
            </a:r>
          </a:p>
          <a:p>
            <a:r>
              <a:rPr lang="en-US" sz="3200" dirty="0" smtClean="0"/>
              <a:t>Attitudes </a:t>
            </a:r>
          </a:p>
          <a:p>
            <a:r>
              <a:rPr lang="en-US" sz="3200" dirty="0" smtClean="0"/>
              <a:t>Behaviors </a:t>
            </a:r>
          </a:p>
          <a:p>
            <a:r>
              <a:rPr lang="en-US" sz="3200" dirty="0" smtClean="0"/>
              <a:t>Choices </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0"/>
            <a:ext cx="7467600" cy="8248412"/>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How to say “No!” </a:t>
            </a:r>
          </a:p>
          <a:p>
            <a:endParaRPr lang="en-US" sz="1600" dirty="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	Set Priorities</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“come before”</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Saying “Yes!”</a:t>
            </a:r>
          </a:p>
          <a:p>
            <a:endParaRPr lang="en-US" sz="2400" dirty="0" smtClean="0">
              <a:effectLst>
                <a:outerShdw blurRad="38100" dist="38100" dir="2700000" algn="tl">
                  <a:srgbClr val="000000">
                    <a:alpha val="43137"/>
                  </a:srgbClr>
                </a:outerShdw>
              </a:effectLst>
            </a:endParaRPr>
          </a:p>
          <a:p>
            <a:r>
              <a:rPr lang="en-US" sz="2400" dirty="0" smtClean="0">
                <a:effectLst>
                  <a:outerShdw blurRad="38100" dist="38100" dir="2700000" algn="tl">
                    <a:srgbClr val="000000">
                      <a:alpha val="43137"/>
                    </a:srgbClr>
                  </a:outerShdw>
                </a:effectLst>
              </a:rPr>
              <a:t>“Let your priorities be the strategy that tells you when to say yes and when to say no.  Say yes to people and activities that help you realize and fulfill dreams, relationships, and pursuits that you have prioritized.  Say no to the people and activities that push you further away.”   </a:t>
            </a:r>
            <a:r>
              <a:rPr lang="en-US" dirty="0" smtClean="0">
                <a:effectLst>
                  <a:outerShdw blurRad="38100" dist="38100" dir="2700000" algn="tl">
                    <a:srgbClr val="000000">
                      <a:alpha val="43137"/>
                    </a:srgbClr>
                  </a:outerShdw>
                </a:effectLst>
              </a:rPr>
              <a:t> Henry Cloud </a:t>
            </a:r>
          </a:p>
          <a:p>
            <a:endParaRPr lang="en-US" dirty="0">
              <a:effectLst>
                <a:outerShdw blurRad="38100" dist="38100" dir="2700000" algn="tl">
                  <a:srgbClr val="000000">
                    <a:alpha val="43137"/>
                  </a:srgbClr>
                </a:outerShdw>
              </a:effectLst>
            </a:endParaRPr>
          </a:p>
          <a:p>
            <a:r>
              <a:rPr lang="en-US" sz="4000" dirty="0" err="1" smtClean="0">
                <a:effectLst>
                  <a:outerShdw blurRad="38100" dist="38100" dir="2700000" algn="tl">
                    <a:srgbClr val="000000">
                      <a:alpha val="43137"/>
                    </a:srgbClr>
                  </a:outerShdw>
                </a:effectLst>
              </a:rPr>
              <a:t>Boundaries.me</a:t>
            </a:r>
            <a:endParaRPr lang="en-US" sz="4000" dirty="0" smtClean="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 </a:t>
            </a: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is your Prayer life – New Hope Christian Cente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219200"/>
            <a:ext cx="7267759" cy="440120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Prayer Life of the Deacon</a:t>
            </a:r>
          </a:p>
          <a:p>
            <a:endParaRPr lang="en-US" sz="4000" dirty="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ACTS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Lord’s Prayer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Devotionals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Prayer Wheel (The Hour That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Changes the World)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WWJ Gospel 1360 - Learn How to Pray"/>
          <p:cNvPicPr>
            <a:picLocks noChangeAspect="1" noChangeArrowheads="1"/>
          </p:cNvPicPr>
          <p:nvPr/>
        </p:nvPicPr>
        <p:blipFill>
          <a:blip r:embed="rId2" cstate="print"/>
          <a:srcRect/>
          <a:stretch>
            <a:fillRect/>
          </a:stretch>
        </p:blipFill>
        <p:spPr bwMode="auto">
          <a:xfrm>
            <a:off x="1371600" y="49384"/>
            <a:ext cx="6705600" cy="680861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838200"/>
            <a:ext cx="4438266" cy="646331"/>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People Praying For You</a:t>
            </a:r>
            <a:endParaRPr lang="en-US" sz="3600" dirty="0">
              <a:effectLst>
                <a:outerShdw blurRad="38100" dist="38100" dir="2700000" algn="tl">
                  <a:srgbClr val="000000">
                    <a:alpha val="43137"/>
                  </a:srgbClr>
                </a:outerShdw>
              </a:effectLst>
            </a:endParaRPr>
          </a:p>
        </p:txBody>
      </p:sp>
      <p:sp>
        <p:nvSpPr>
          <p:cNvPr id="3" name="Oval 2"/>
          <p:cNvSpPr/>
          <p:nvPr/>
        </p:nvSpPr>
        <p:spPr>
          <a:xfrm>
            <a:off x="2590800" y="2057400"/>
            <a:ext cx="3048000" cy="30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3200400" y="2514600"/>
            <a:ext cx="1905000" cy="2133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5" name="Oval 4"/>
          <p:cNvSpPr/>
          <p:nvPr/>
        </p:nvSpPr>
        <p:spPr>
          <a:xfrm>
            <a:off x="3657600" y="3048000"/>
            <a:ext cx="990600" cy="10668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962400" y="3352800"/>
            <a:ext cx="314510" cy="400110"/>
          </a:xfrm>
          <a:prstGeom prst="rect">
            <a:avLst/>
          </a:prstGeom>
          <a:noFill/>
        </p:spPr>
        <p:txBody>
          <a:bodyPr wrap="none" rtlCol="0">
            <a:spAutoFit/>
          </a:bodyPr>
          <a:lstStyle/>
          <a:p>
            <a:r>
              <a:rPr lang="en-US" sz="2000" dirty="0" smtClean="0">
                <a:solidFill>
                  <a:schemeClr val="bg1"/>
                </a:solidFill>
              </a:rPr>
              <a:t>1</a:t>
            </a:r>
            <a:endParaRPr lang="en-US" sz="2000" dirty="0">
              <a:solidFill>
                <a:schemeClr val="bg1"/>
              </a:solidFill>
            </a:endParaRPr>
          </a:p>
        </p:txBody>
      </p:sp>
      <p:sp>
        <p:nvSpPr>
          <p:cNvPr id="7" name="TextBox 6"/>
          <p:cNvSpPr txBox="1"/>
          <p:nvPr/>
        </p:nvSpPr>
        <p:spPr>
          <a:xfrm>
            <a:off x="3962400" y="2667000"/>
            <a:ext cx="314510" cy="400110"/>
          </a:xfrm>
          <a:prstGeom prst="rect">
            <a:avLst/>
          </a:prstGeom>
          <a:noFill/>
        </p:spPr>
        <p:txBody>
          <a:bodyPr wrap="none" rtlCol="0">
            <a:spAutoFit/>
          </a:bodyPr>
          <a:lstStyle/>
          <a:p>
            <a:r>
              <a:rPr lang="en-US" sz="2000" dirty="0" smtClean="0"/>
              <a:t>2</a:t>
            </a:r>
            <a:endParaRPr lang="en-US" sz="2000" dirty="0"/>
          </a:p>
        </p:txBody>
      </p:sp>
      <p:sp>
        <p:nvSpPr>
          <p:cNvPr id="8" name="TextBox 7"/>
          <p:cNvSpPr txBox="1"/>
          <p:nvPr/>
        </p:nvSpPr>
        <p:spPr>
          <a:xfrm>
            <a:off x="3962400" y="2057400"/>
            <a:ext cx="301686" cy="369332"/>
          </a:xfrm>
          <a:prstGeom prst="rect">
            <a:avLst/>
          </a:prstGeom>
          <a:noFill/>
        </p:spPr>
        <p:txBody>
          <a:bodyPr wrap="none" rtlCol="0">
            <a:spAutoFit/>
          </a:bodyPr>
          <a:lstStyle/>
          <a:p>
            <a:r>
              <a:rPr lang="en-US" dirty="0" smtClean="0">
                <a:solidFill>
                  <a:srgbClr val="FFFF00"/>
                </a:solidFill>
              </a:rPr>
              <a:t>3</a:t>
            </a:r>
            <a:endParaRPr lang="en-US" dirty="0">
              <a:solidFill>
                <a:srgbClr val="FFFF00"/>
              </a:solidFill>
            </a:endParaRPr>
          </a:p>
        </p:txBody>
      </p:sp>
      <p:sp>
        <p:nvSpPr>
          <p:cNvPr id="9" name="TextBox 8"/>
          <p:cNvSpPr txBox="1"/>
          <p:nvPr/>
        </p:nvSpPr>
        <p:spPr>
          <a:xfrm>
            <a:off x="1371600" y="5715000"/>
            <a:ext cx="6568850" cy="584775"/>
          </a:xfrm>
          <a:prstGeom prst="rect">
            <a:avLst/>
          </a:prstGeom>
          <a:noFill/>
        </p:spPr>
        <p:txBody>
          <a:bodyPr wrap="none" rtlCol="0">
            <a:spAutoFit/>
          </a:bodyPr>
          <a:lstStyle/>
          <a:p>
            <a:r>
              <a:rPr lang="en-US" sz="3200" dirty="0" smtClean="0">
                <a:effectLst>
                  <a:outerShdw blurRad="38100" dist="38100" dir="2700000" algn="tl">
                    <a:srgbClr val="000000">
                      <a:alpha val="43137"/>
                    </a:srgbClr>
                  </a:outerShdw>
                </a:effectLst>
              </a:rPr>
              <a:t>Paul – 8 times refers to people praying</a:t>
            </a:r>
            <a:endParaRPr lang="en-US" sz="32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My Scans\2016-11 (Nov)\scan0530.jpg"/>
          <p:cNvPicPr>
            <a:picLocks noChangeAspect="1" noChangeArrowheads="1"/>
          </p:cNvPicPr>
          <p:nvPr/>
        </p:nvPicPr>
        <p:blipFill>
          <a:blip r:embed="rId2" cstate="print"/>
          <a:srcRect/>
          <a:stretch>
            <a:fillRect/>
          </a:stretch>
        </p:blipFill>
        <p:spPr bwMode="auto">
          <a:xfrm>
            <a:off x="0" y="0"/>
            <a:ext cx="9154236" cy="6858000"/>
          </a:xfrm>
          <a:prstGeom prst="rect">
            <a:avLst/>
          </a:prstGeom>
          <a:noFill/>
        </p:spPr>
      </p:pic>
      <p:sp>
        <p:nvSpPr>
          <p:cNvPr id="3" name="TextBox 2"/>
          <p:cNvSpPr txBox="1"/>
          <p:nvPr/>
        </p:nvSpPr>
        <p:spPr>
          <a:xfrm>
            <a:off x="4953000" y="4191000"/>
            <a:ext cx="2637838" cy="523220"/>
          </a:xfrm>
          <a:prstGeom prst="rect">
            <a:avLst/>
          </a:prstGeom>
          <a:noFill/>
        </p:spPr>
        <p:txBody>
          <a:bodyPr wrap="none" rtlCol="0">
            <a:spAutoFit/>
          </a:bodyPr>
          <a:lstStyle/>
          <a:p>
            <a:r>
              <a:rPr lang="en-US" sz="2800" dirty="0" smtClean="0">
                <a:solidFill>
                  <a:schemeClr val="bg1"/>
                </a:solidFill>
                <a:effectLst>
                  <a:outerShdw blurRad="38100" dist="38100" dir="2700000" algn="tl">
                    <a:srgbClr val="000000">
                      <a:alpha val="43137"/>
                    </a:srgbClr>
                  </a:outerShdw>
                </a:effectLst>
              </a:rPr>
              <a:t>Life In Alignment</a:t>
            </a:r>
            <a:endParaRPr lang="en-US" sz="2800" dirty="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762000"/>
            <a:ext cx="5136021" cy="646331"/>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Keeping Good Boundaries </a:t>
            </a:r>
            <a:endParaRPr lang="en-US" sz="36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Download Boundaries By Henry Cloud PDF/EPUB - Free Book Novel Online"/>
          <p:cNvPicPr>
            <a:picLocks noChangeAspect="1" noChangeArrowheads="1"/>
          </p:cNvPicPr>
          <p:nvPr/>
        </p:nvPicPr>
        <p:blipFill>
          <a:blip r:embed="rId2" cstate="print"/>
          <a:srcRect/>
          <a:stretch>
            <a:fillRect/>
          </a:stretch>
        </p:blipFill>
        <p:spPr bwMode="auto">
          <a:xfrm>
            <a:off x="381000" y="609600"/>
            <a:ext cx="3810000" cy="5715000"/>
          </a:xfrm>
          <a:prstGeom prst="rect">
            <a:avLst/>
          </a:prstGeom>
          <a:noFill/>
        </p:spPr>
      </p:pic>
      <p:pic>
        <p:nvPicPr>
          <p:cNvPr id="28676" name="Picture 4" descr="Episode 072: Juliet Funt, Dr. Henry Cloud, Patrick Lencioni &amp; Craig ..."/>
          <p:cNvPicPr>
            <a:picLocks noChangeAspect="1" noChangeArrowheads="1"/>
          </p:cNvPicPr>
          <p:nvPr/>
        </p:nvPicPr>
        <p:blipFill>
          <a:blip r:embed="rId3" cstate="print"/>
          <a:srcRect/>
          <a:stretch>
            <a:fillRect/>
          </a:stretch>
        </p:blipFill>
        <p:spPr bwMode="auto">
          <a:xfrm>
            <a:off x="4572000" y="533400"/>
            <a:ext cx="4572000" cy="4572000"/>
          </a:xfrm>
          <a:prstGeom prst="rect">
            <a:avLst/>
          </a:prstGeom>
          <a:noFill/>
        </p:spPr>
      </p:pic>
      <p:sp>
        <p:nvSpPr>
          <p:cNvPr id="4" name="TextBox 3"/>
          <p:cNvSpPr txBox="1"/>
          <p:nvPr/>
        </p:nvSpPr>
        <p:spPr>
          <a:xfrm>
            <a:off x="5181600" y="5638800"/>
            <a:ext cx="3334567" cy="707886"/>
          </a:xfrm>
          <a:prstGeom prst="rect">
            <a:avLst/>
          </a:prstGeom>
          <a:noFill/>
        </p:spPr>
        <p:txBody>
          <a:bodyPr wrap="none" rtlCol="0">
            <a:spAutoFit/>
          </a:bodyPr>
          <a:lstStyle/>
          <a:p>
            <a:r>
              <a:rPr lang="en-US" sz="4000" dirty="0" err="1" smtClean="0">
                <a:effectLst>
                  <a:outerShdw blurRad="38100" dist="38100" dir="2700000" algn="tl">
                    <a:srgbClr val="000000">
                      <a:alpha val="43137"/>
                    </a:srgbClr>
                  </a:outerShdw>
                </a:effectLst>
              </a:rPr>
              <a:t>Boundaries.me</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914400"/>
            <a:ext cx="3352800" cy="4876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30369</TotalTime>
  <Words>52</Words>
  <Application>Microsoft Office PowerPoint</Application>
  <PresentationFormat>On-screen Show (4:3)</PresentationFormat>
  <Paragraphs>35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4</cp:revision>
  <dcterms:created xsi:type="dcterms:W3CDTF">2024-10-09T11:51:10Z</dcterms:created>
  <dcterms:modified xsi:type="dcterms:W3CDTF">2024-11-10T12:26:21Z</dcterms:modified>
</cp:coreProperties>
</file>