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351" r:id="rId2"/>
    <p:sldId id="367" r:id="rId3"/>
    <p:sldId id="366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4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nw57l2rHVAhXDCD4KHf93D7cQjRwIBw&amp;url=https://www.pinterest.com/pin/450500768946188918/&amp;psig=AFQjCNF3isS0yXlVvUkIaNF1KcposPcaAQ&amp;ust=1501528116644291" TargetMode="Externa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259632" y="1916832"/>
            <a:ext cx="727280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/>
            <a:endParaRPr lang="es-MX" sz="4400" b="1" dirty="0" smtClean="0"/>
          </a:p>
          <a:p>
            <a:pPr lvl="3" algn="ctr"/>
            <a:r>
              <a:rPr lang="es-MX" sz="4400" b="1" dirty="0" smtClean="0"/>
              <a:t>Lección 2. Creta</a:t>
            </a:r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69269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Creta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548680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 Black" pitchFamily="34" charset="0"/>
              </a:rPr>
              <a:t>35° 12′ 36″ N, 24° 54′ 36″ E</a:t>
            </a:r>
            <a:endParaRPr lang="es-MX" dirty="0"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2132856"/>
            <a:ext cx="8352928" cy="3024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611560" y="2316936"/>
            <a:ext cx="799288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 Comisión de Pablo a Tito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 Corregir lo deficiente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 Establecer ancianos</a:t>
            </a:r>
          </a:p>
          <a:p>
            <a:pPr algn="ctr"/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Tito 1:5</a:t>
            </a: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54868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Tarea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95536" y="1700808"/>
            <a:ext cx="8352928" cy="4680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683568" y="184482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¿Cómo se corrige lo deficiente?</a:t>
            </a:r>
          </a:p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 ¿Cómo se organiza el desorden?</a:t>
            </a:r>
          </a:p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¿Por dónde se comienza?</a:t>
            </a:r>
          </a:p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¿Cómo se termina?</a:t>
            </a:r>
          </a:p>
          <a:p>
            <a:pPr algn="r">
              <a:buFont typeface="Wingdings" pitchFamily="2" charset="2"/>
              <a:buChar char="ü"/>
            </a:pPr>
            <a:r>
              <a:rPr lang="es-MX" sz="4000" dirty="0" smtClean="0">
                <a:solidFill>
                  <a:srgbClr val="C00000"/>
                </a:solidFill>
                <a:latin typeface="Arial Black" pitchFamily="34" charset="0"/>
              </a:rPr>
              <a:t>¿Por qué?</a:t>
            </a: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83568" y="2348880"/>
            <a:ext cx="64123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>
                <a:latin typeface="Arial Narrow" pitchFamily="34" charset="0"/>
              </a:rPr>
              <a:t>Iglesia y Ministerio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843808" y="260648"/>
            <a:ext cx="6840760" cy="59858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395536" y="476672"/>
            <a:ext cx="466826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>
                <a:solidFill>
                  <a:srgbClr val="006699"/>
                </a:solidFill>
                <a:latin typeface="Arial Narrow" pitchFamily="34" charset="0"/>
              </a:rPr>
              <a:t>Relación</a:t>
            </a:r>
            <a:r>
              <a:rPr lang="es-MX" sz="4400" dirty="0" smtClean="0">
                <a:latin typeface="Arial Black" pitchFamily="34" charset="0"/>
              </a:rPr>
              <a:t> </a:t>
            </a:r>
          </a:p>
          <a:p>
            <a:r>
              <a:rPr lang="es-MX" sz="4400" dirty="0" smtClean="0">
                <a:latin typeface="Arial Black" pitchFamily="34" charset="0"/>
              </a:rPr>
              <a:t>Confianza </a:t>
            </a:r>
          </a:p>
          <a:p>
            <a:r>
              <a:rPr lang="es-MX" sz="4400" dirty="0" smtClean="0">
                <a:latin typeface="Arial Black" pitchFamily="34" charset="0"/>
              </a:rPr>
              <a:t>Respeto</a:t>
            </a:r>
          </a:p>
          <a:p>
            <a:r>
              <a:rPr lang="es-MX" sz="4400" dirty="0" smtClean="0">
                <a:latin typeface="Arial Black" pitchFamily="34" charset="0"/>
              </a:rPr>
              <a:t>Entendimiento</a:t>
            </a:r>
          </a:p>
          <a:p>
            <a:r>
              <a:rPr lang="es-MX" sz="4400" dirty="0" smtClean="0">
                <a:latin typeface="Arial Black" pitchFamily="34" charset="0"/>
              </a:rPr>
              <a:t>Comprensión</a:t>
            </a:r>
          </a:p>
          <a:p>
            <a:r>
              <a:rPr lang="es-MX" sz="4400" dirty="0" smtClean="0">
                <a:latin typeface="Arial Black" pitchFamily="34" charset="0"/>
              </a:rPr>
              <a:t>Conocimiento</a:t>
            </a:r>
          </a:p>
          <a:p>
            <a:r>
              <a:rPr lang="es-MX" sz="4400" dirty="0" smtClean="0">
                <a:latin typeface="Arial Black" pitchFamily="34" charset="0"/>
              </a:rPr>
              <a:t>Autoridad…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</a:t>
            </a:r>
          </a:p>
          <a:p>
            <a:r>
              <a:rPr lang="es-MX" sz="4400" b="1" dirty="0" smtClean="0"/>
              <a:t>Y MINISTERIO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5796136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481519" y="267148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</a:t>
            </a:r>
          </a:p>
          <a:p>
            <a:r>
              <a:rPr lang="es-MX" sz="4400" b="1" dirty="0" smtClean="0"/>
              <a:t>Y MINISTERIO</a:t>
            </a: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2348880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5796136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39552" y="2132856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1844824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  <p:sp>
        <p:nvSpPr>
          <p:cNvPr id="10" name="9 Llamada rectangular"/>
          <p:cNvSpPr/>
          <p:nvPr/>
        </p:nvSpPr>
        <p:spPr>
          <a:xfrm rot="5400000" flipV="1">
            <a:off x="1781944" y="233062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115616" y="4005064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Creta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539552" y="3861048"/>
            <a:ext cx="3348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35° 12′ 36″ N, 24° 54′ 36″ E</a:t>
            </a:r>
            <a:endParaRPr lang="es-MX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69269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Creta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548680"/>
            <a:ext cx="3348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35° 12′ 36″ N, 24° 54′ 36″ E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827584" y="1772816"/>
            <a:ext cx="7848872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1187624" y="2204864"/>
            <a:ext cx="71287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>
                <a:solidFill>
                  <a:srgbClr val="0070C0"/>
                </a:solidFill>
                <a:latin typeface="Arial Black" pitchFamily="34" charset="0"/>
              </a:rPr>
              <a:t>Geografía</a:t>
            </a:r>
          </a:p>
          <a:p>
            <a:pPr algn="ctr"/>
            <a:r>
              <a:rPr lang="es-MX" sz="4000" dirty="0" smtClean="0">
                <a:solidFill>
                  <a:srgbClr val="0070C0"/>
                </a:solidFill>
                <a:latin typeface="Arial Black" pitchFamily="34" charset="0"/>
              </a:rPr>
              <a:t>Historia</a:t>
            </a:r>
          </a:p>
          <a:p>
            <a:pPr algn="ctr"/>
            <a:r>
              <a:rPr lang="es-MX" sz="4000" dirty="0" smtClean="0">
                <a:solidFill>
                  <a:srgbClr val="0070C0"/>
                </a:solidFill>
                <a:latin typeface="Arial Black" pitchFamily="34" charset="0"/>
              </a:rPr>
              <a:t>Cultura</a:t>
            </a:r>
          </a:p>
          <a:p>
            <a:pPr algn="ctr"/>
            <a:r>
              <a:rPr lang="es-MX" sz="4000" dirty="0" smtClean="0">
                <a:solidFill>
                  <a:srgbClr val="0070C0"/>
                </a:solidFill>
                <a:latin typeface="Arial Black" pitchFamily="34" charset="0"/>
              </a:rPr>
              <a:t>Pertinencia en la Biblia</a:t>
            </a:r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50689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69269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Creta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548680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 Black" pitchFamily="34" charset="0"/>
              </a:rPr>
              <a:t>35° 12′ 36″ N, 24° 54′ 36″ E</a:t>
            </a:r>
            <a:endParaRPr lang="es-MX" dirty="0"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27584" y="1772816"/>
            <a:ext cx="7848872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971600" y="1902797"/>
            <a:ext cx="756084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Pertinencia </a:t>
            </a:r>
          </a:p>
          <a:p>
            <a:pPr algn="ctr"/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en la Biblia</a:t>
            </a:r>
          </a:p>
          <a:p>
            <a:pPr algn="ctr"/>
            <a:endParaRPr lang="es-MX" sz="16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 Hechos 2:11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 Hechos 27:7-12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 Tito 1:5</a:t>
            </a:r>
          </a:p>
          <a:p>
            <a:pPr algn="ctr"/>
            <a:endParaRPr lang="es-MX" sz="40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6023029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69269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Creta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548680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 Black" pitchFamily="34" charset="0"/>
              </a:rPr>
              <a:t>35° 12′ 36″ N, 24° 54′ 36″ E</a:t>
            </a:r>
            <a:endParaRPr lang="es-MX" dirty="0"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27584" y="2420888"/>
            <a:ext cx="7848872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971600" y="2564903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  Iglesia: </a:t>
            </a:r>
          </a:p>
          <a:p>
            <a:pPr lvl="2"/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Conformada por judíos y gentiles</a:t>
            </a:r>
          </a:p>
          <a:p>
            <a:pPr lvl="2"/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Tito 1:10</a:t>
            </a: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rectangular"/>
          <p:cNvSpPr/>
          <p:nvPr/>
        </p:nvSpPr>
        <p:spPr>
          <a:xfrm rot="5400000" flipV="1">
            <a:off x="1781944" y="-981744"/>
            <a:ext cx="1080120" cy="385293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115616" y="69269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0070C0"/>
                </a:solidFill>
                <a:latin typeface="Arial Black" pitchFamily="34" charset="0"/>
              </a:rPr>
              <a:t>Creta</a:t>
            </a:r>
            <a:endParaRPr lang="es-MX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548680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latin typeface="Arial Black" pitchFamily="34" charset="0"/>
              </a:rPr>
              <a:t>35° 12′ 36″ N, 24° 54′ 36″ E</a:t>
            </a:r>
            <a:endParaRPr lang="es-MX" dirty="0">
              <a:latin typeface="Arial Black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2132856"/>
            <a:ext cx="7848872" cy="3096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971600" y="2276872"/>
            <a:ext cx="75608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  Cultura: </a:t>
            </a:r>
          </a:p>
          <a:p>
            <a:pPr lvl="2"/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“</a:t>
            </a:r>
            <a:r>
              <a:rPr lang="es-MX" sz="4400" dirty="0" err="1" smtClean="0">
                <a:solidFill>
                  <a:srgbClr val="0070C0"/>
                </a:solidFill>
                <a:latin typeface="Arial Black" pitchFamily="34" charset="0"/>
              </a:rPr>
              <a:t>Cretanizar</a:t>
            </a:r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”</a:t>
            </a:r>
          </a:p>
          <a:p>
            <a:pPr lvl="2"/>
            <a:r>
              <a:rPr lang="es-MX" sz="4400" dirty="0" smtClean="0">
                <a:solidFill>
                  <a:srgbClr val="0070C0"/>
                </a:solidFill>
                <a:latin typeface="Arial Black" pitchFamily="34" charset="0"/>
              </a:rPr>
              <a:t>Decir mentiras</a:t>
            </a:r>
          </a:p>
          <a:p>
            <a:pPr lvl="2"/>
            <a:r>
              <a:rPr lang="es-MX" sz="4400" dirty="0" smtClean="0">
                <a:solidFill>
                  <a:schemeClr val="bg1"/>
                </a:solidFill>
                <a:latin typeface="Arial Black" pitchFamily="34" charset="0"/>
              </a:rPr>
              <a:t>Tito 1:10</a:t>
            </a:r>
          </a:p>
          <a:p>
            <a:pPr algn="ctr"/>
            <a:endParaRPr lang="es-MX" sz="4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671</TotalTime>
  <Words>305</Words>
  <Application>Microsoft Macintosh PowerPoint</Application>
  <PresentationFormat>On-screen Show (4:3)</PresentationFormat>
  <Paragraphs>84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119</cp:revision>
  <dcterms:created xsi:type="dcterms:W3CDTF">2017-07-09T16:48:22Z</dcterms:created>
  <dcterms:modified xsi:type="dcterms:W3CDTF">2017-08-11T20:40:34Z</dcterms:modified>
</cp:coreProperties>
</file>