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9" r:id="rId2"/>
    <p:sldId id="290" r:id="rId3"/>
    <p:sldId id="294" r:id="rId4"/>
    <p:sldId id="278" r:id="rId5"/>
    <p:sldId id="279" r:id="rId6"/>
    <p:sldId id="280" r:id="rId7"/>
    <p:sldId id="282" r:id="rId8"/>
    <p:sldId id="283" r:id="rId9"/>
    <p:sldId id="284" r:id="rId10"/>
    <p:sldId id="285" r:id="rId11"/>
    <p:sldId id="286" r:id="rId12"/>
    <p:sldId id="287" r:id="rId13"/>
    <p:sldId id="296" r:id="rId14"/>
    <p:sldId id="297" r:id="rId15"/>
    <p:sldId id="265" r:id="rId16"/>
    <p:sldId id="29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6" d="100"/>
          <a:sy n="86" d="100"/>
        </p:scale>
        <p:origin x="95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6A5DFEA8-B2A7-4295-A09D-4769DCA18E5E}"/>
    <pc:docChg chg="delSld modSld">
      <pc:chgData name="Brian DeCook" userId="f06ccbda779038aa" providerId="LiveId" clId="{6A5DFEA8-B2A7-4295-A09D-4769DCA18E5E}" dt="2018-03-13T01:56:44.401" v="69" actId="14100"/>
      <pc:docMkLst>
        <pc:docMk/>
      </pc:docMkLst>
      <pc:sldChg chg="modSp">
        <pc:chgData name="Brian DeCook" userId="f06ccbda779038aa" providerId="LiveId" clId="{6A5DFEA8-B2A7-4295-A09D-4769DCA18E5E}" dt="2018-03-13T01:32:10.993" v="2" actId="20577"/>
        <pc:sldMkLst>
          <pc:docMk/>
          <pc:sldMk cId="2693324274" sldId="256"/>
        </pc:sldMkLst>
        <pc:spChg chg="mod">
          <ac:chgData name="Brian DeCook" userId="f06ccbda779038aa" providerId="LiveId" clId="{6A5DFEA8-B2A7-4295-A09D-4769DCA18E5E}" dt="2018-03-13T01:32:10.993" v="2" actId="20577"/>
          <ac:spMkLst>
            <pc:docMk/>
            <pc:sldMk cId="2693324274" sldId="256"/>
            <ac:spMk id="3" creationId="{9AE29210-1243-40B6-BB5E-66301D4215DA}"/>
          </ac:spMkLst>
        </pc:spChg>
      </pc:sldChg>
      <pc:sldChg chg="modSp">
        <pc:chgData name="Brian DeCook" userId="f06ccbda779038aa" providerId="LiveId" clId="{6A5DFEA8-B2A7-4295-A09D-4769DCA18E5E}" dt="2018-03-13T01:56:44.401" v="69" actId="14100"/>
        <pc:sldMkLst>
          <pc:docMk/>
          <pc:sldMk cId="2771055752" sldId="265"/>
        </pc:sldMkLst>
        <pc:spChg chg="mod">
          <ac:chgData name="Brian DeCook" userId="f06ccbda779038aa" providerId="LiveId" clId="{6A5DFEA8-B2A7-4295-A09D-4769DCA18E5E}" dt="2018-03-13T01:32:42.916" v="15" actId="20577"/>
          <ac:spMkLst>
            <pc:docMk/>
            <pc:sldMk cId="2771055752" sldId="265"/>
            <ac:spMk id="2" creationId="{0C5331E9-4C9B-4C57-84E9-90680A549A13}"/>
          </ac:spMkLst>
        </pc:spChg>
        <pc:spChg chg="mod">
          <ac:chgData name="Brian DeCook" userId="f06ccbda779038aa" providerId="LiveId" clId="{6A5DFEA8-B2A7-4295-A09D-4769DCA18E5E}" dt="2018-03-13T01:56:44.401" v="69" actId="14100"/>
          <ac:spMkLst>
            <pc:docMk/>
            <pc:sldMk cId="2771055752" sldId="265"/>
            <ac:spMk id="3" creationId="{448F06D8-2E51-4BD9-B868-5642B67935E6}"/>
          </ac:spMkLst>
        </pc:spChg>
      </pc:sldChg>
      <pc:sldChg chg="del">
        <pc:chgData name="Brian DeCook" userId="f06ccbda779038aa" providerId="LiveId" clId="{6A5DFEA8-B2A7-4295-A09D-4769DCA18E5E}" dt="2018-03-13T01:32:23.623" v="3" actId="2696"/>
        <pc:sldMkLst>
          <pc:docMk/>
          <pc:sldMk cId="4252439049" sldId="266"/>
        </pc:sldMkLst>
      </pc:sldChg>
      <pc:sldChg chg="del">
        <pc:chgData name="Brian DeCook" userId="f06ccbda779038aa" providerId="LiveId" clId="{6A5DFEA8-B2A7-4295-A09D-4769DCA18E5E}" dt="2018-03-13T01:32:23.647" v="4" actId="2696"/>
        <pc:sldMkLst>
          <pc:docMk/>
          <pc:sldMk cId="2778897651" sldId="267"/>
        </pc:sldMkLst>
      </pc:sldChg>
      <pc:sldChg chg="del">
        <pc:chgData name="Brian DeCook" userId="f06ccbda779038aa" providerId="LiveId" clId="{6A5DFEA8-B2A7-4295-A09D-4769DCA18E5E}" dt="2018-03-13T01:32:23.667" v="5" actId="2696"/>
        <pc:sldMkLst>
          <pc:docMk/>
          <pc:sldMk cId="879543922" sldId="268"/>
        </pc:sldMkLst>
      </pc:sldChg>
      <pc:sldChg chg="del">
        <pc:chgData name="Brian DeCook" userId="f06ccbda779038aa" providerId="LiveId" clId="{6A5DFEA8-B2A7-4295-A09D-4769DCA18E5E}" dt="2018-03-13T01:32:23.682" v="6" actId="2696"/>
        <pc:sldMkLst>
          <pc:docMk/>
          <pc:sldMk cId="2220949130" sldId="269"/>
        </pc:sldMkLst>
      </pc:sldChg>
      <pc:sldChg chg="del">
        <pc:chgData name="Brian DeCook" userId="f06ccbda779038aa" providerId="LiveId" clId="{6A5DFEA8-B2A7-4295-A09D-4769DCA18E5E}" dt="2018-03-13T01:32:23.714" v="7" actId="2696"/>
        <pc:sldMkLst>
          <pc:docMk/>
          <pc:sldMk cId="3351980650" sldId="270"/>
        </pc:sldMkLst>
      </pc:sldChg>
      <pc:sldChg chg="del">
        <pc:chgData name="Brian DeCook" userId="f06ccbda779038aa" providerId="LiveId" clId="{6A5DFEA8-B2A7-4295-A09D-4769DCA18E5E}" dt="2018-03-13T01:32:23.729" v="8" actId="2696"/>
        <pc:sldMkLst>
          <pc:docMk/>
          <pc:sldMk cId="313019929" sldId="271"/>
        </pc:sldMkLst>
      </pc:sldChg>
      <pc:sldChg chg="del">
        <pc:chgData name="Brian DeCook" userId="f06ccbda779038aa" providerId="LiveId" clId="{6A5DFEA8-B2A7-4295-A09D-4769DCA18E5E}" dt="2018-03-13T01:32:23.776" v="9" actId="2696"/>
        <pc:sldMkLst>
          <pc:docMk/>
          <pc:sldMk cId="2199514602" sldId="272"/>
        </pc:sldMkLst>
      </pc:sldChg>
      <pc:sldChg chg="del">
        <pc:chgData name="Brian DeCook" userId="f06ccbda779038aa" providerId="LiveId" clId="{6A5DFEA8-B2A7-4295-A09D-4769DCA18E5E}" dt="2018-03-13T01:32:23.807" v="10" actId="2696"/>
        <pc:sldMkLst>
          <pc:docMk/>
          <pc:sldMk cId="2584274922" sldId="273"/>
        </pc:sldMkLst>
      </pc:sldChg>
      <pc:sldChg chg="del">
        <pc:chgData name="Brian DeCook" userId="f06ccbda779038aa" providerId="LiveId" clId="{6A5DFEA8-B2A7-4295-A09D-4769DCA18E5E}" dt="2018-03-13T01:32:23.839" v="11" actId="2696"/>
        <pc:sldMkLst>
          <pc:docMk/>
          <pc:sldMk cId="2158040952" sldId="274"/>
        </pc:sldMkLst>
      </pc:sldChg>
      <pc:sldChg chg="del">
        <pc:chgData name="Brian DeCook" userId="f06ccbda779038aa" providerId="LiveId" clId="{6A5DFEA8-B2A7-4295-A09D-4769DCA18E5E}" dt="2018-03-13T01:32:23.870" v="12" actId="2696"/>
        <pc:sldMkLst>
          <pc:docMk/>
          <pc:sldMk cId="913385255" sldId="275"/>
        </pc:sldMkLst>
      </pc:sldChg>
      <pc:sldChg chg="del">
        <pc:chgData name="Brian DeCook" userId="f06ccbda779038aa" providerId="LiveId" clId="{6A5DFEA8-B2A7-4295-A09D-4769DCA18E5E}" dt="2018-03-13T01:32:23.917" v="13" actId="2696"/>
        <pc:sldMkLst>
          <pc:docMk/>
          <pc:sldMk cId="1102955049" sldId="276"/>
        </pc:sldMkLst>
      </pc:sldChg>
      <pc:sldChg chg="del">
        <pc:chgData name="Brian DeCook" userId="f06ccbda779038aa" providerId="LiveId" clId="{6A5DFEA8-B2A7-4295-A09D-4769DCA18E5E}" dt="2018-03-13T01:32:24.073" v="14" actId="2696"/>
        <pc:sldMkLst>
          <pc:docMk/>
          <pc:sldMk cId="3809299984" sldId="27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4/19/2018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4/19/2018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4/19/2018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41752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0" y="1417528"/>
            <a:ext cx="9144000" cy="5440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4/19/2018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u="sng"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b="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b="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b="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b="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78256" y="274553"/>
            <a:ext cx="8779132" cy="2387600"/>
          </a:xfrm>
        </p:spPr>
        <p:txBody>
          <a:bodyPr>
            <a:normAutofit/>
          </a:bodyPr>
          <a:lstStyle/>
          <a:p>
            <a:r>
              <a:rPr lang="es-ES_tradnl" dirty="0" smtClean="0"/>
              <a:t>Restaurando </a:t>
            </a:r>
            <a:r>
              <a:rPr lang="es-ES_tradnl" dirty="0" smtClean="0"/>
              <a:t>Relaciones </a:t>
            </a:r>
            <a:r>
              <a:rPr lang="es-ES_tradnl" dirty="0" smtClean="0"/>
              <a:t>Transformando la Justicia</a:t>
            </a:r>
            <a:endParaRPr lang="es-ES_tradnl" dirty="0"/>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72819" y="3158524"/>
            <a:ext cx="8797446" cy="1408982"/>
          </a:xfrm>
        </p:spPr>
        <p:txBody>
          <a:bodyPr>
            <a:noAutofit/>
          </a:bodyPr>
          <a:lstStyle/>
          <a:p>
            <a:r>
              <a:rPr lang="es-ES_tradnl" dirty="0" smtClean="0"/>
              <a:t>Aceleradores </a:t>
            </a:r>
            <a:r>
              <a:rPr lang="es-ES_tradnl" dirty="0" smtClean="0"/>
              <a:t>del Fuego Destructor</a:t>
            </a:r>
            <a:endParaRPr lang="es-ES_tradnl" dirty="0"/>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3764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82493"/>
          </a:xfrm>
        </p:spPr>
        <p:txBody>
          <a:bodyPr>
            <a:normAutofit/>
          </a:bodyPr>
          <a:lstStyle/>
          <a:p>
            <a:r>
              <a:rPr lang="en-US" dirty="0" err="1" smtClean="0"/>
              <a:t>Miedo</a:t>
            </a:r>
            <a:endParaRPr lang="en-US" dirty="0"/>
          </a:p>
        </p:txBody>
      </p:sp>
      <p:sp>
        <p:nvSpPr>
          <p:cNvPr id="3" name="Content Placeholder 2"/>
          <p:cNvSpPr>
            <a:spLocks noGrp="1"/>
          </p:cNvSpPr>
          <p:nvPr>
            <p:ph idx="1"/>
          </p:nvPr>
        </p:nvSpPr>
        <p:spPr>
          <a:xfrm>
            <a:off x="0" y="1481585"/>
            <a:ext cx="9144000" cy="5376415"/>
          </a:xfrm>
        </p:spPr>
        <p:txBody>
          <a:bodyPr anchor="ctr">
            <a:normAutofit/>
          </a:bodyPr>
          <a:lstStyle/>
          <a:p>
            <a:r>
              <a:rPr lang="es-ES_tradnl" sz="4000" smtClean="0"/>
              <a:t>El miedo paraliza y nos impide caminar por fe. El poder del amor de Dios nos libera del temor del hombre y las circunstancias.</a:t>
            </a:r>
          </a:p>
          <a:p>
            <a:pPr lvl="1"/>
            <a:r>
              <a:rPr lang="es-ES_tradnl" sz="3600" i="1" smtClean="0"/>
              <a:t>Pues Dios no nos ha dado un espíritu de timidez, sino de poder, de amor y de dominio propio.. 2 Tim 1:7</a:t>
            </a:r>
            <a:endParaRPr lang="es-ES_tradnl" sz="3600" i="1"/>
          </a:p>
        </p:txBody>
      </p:sp>
      <p:sp>
        <p:nvSpPr>
          <p:cNvPr id="5" name="Slide Number Placeholder 4"/>
          <p:cNvSpPr>
            <a:spLocks noGrp="1"/>
          </p:cNvSpPr>
          <p:nvPr>
            <p:ph type="sldNum" sz="quarter" idx="12"/>
          </p:nvPr>
        </p:nvSpPr>
        <p:spPr/>
        <p:txBody>
          <a:bodyPr/>
          <a:lstStyle/>
          <a:p>
            <a:fld id="{DC2C2AE6-91C9-0347-9A68-C43AA546FD02}" type="slidenum">
              <a:rPr lang="en-US" smtClean="0"/>
              <a:t>10</a:t>
            </a:fld>
            <a:endParaRPr lang="en-US"/>
          </a:p>
        </p:txBody>
      </p:sp>
    </p:spTree>
    <p:extLst>
      <p:ext uri="{BB962C8B-B14F-4D97-AF65-F5344CB8AC3E}">
        <p14:creationId xmlns:p14="http://schemas.microsoft.com/office/powerpoint/2010/main" val="4006098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327848"/>
          </a:xfrm>
        </p:spPr>
        <p:txBody>
          <a:bodyPr>
            <a:normAutofit/>
          </a:bodyPr>
          <a:lstStyle/>
          <a:p>
            <a:r>
              <a:rPr lang="en-US" dirty="0" err="1" smtClean="0"/>
              <a:t>Amargura</a:t>
            </a:r>
            <a:endParaRPr lang="en-US" dirty="0"/>
          </a:p>
        </p:txBody>
      </p:sp>
      <p:sp>
        <p:nvSpPr>
          <p:cNvPr id="3" name="Content Placeholder 2"/>
          <p:cNvSpPr>
            <a:spLocks noGrp="1"/>
          </p:cNvSpPr>
          <p:nvPr>
            <p:ph idx="1"/>
          </p:nvPr>
        </p:nvSpPr>
        <p:spPr>
          <a:xfrm>
            <a:off x="0" y="1768831"/>
            <a:ext cx="9144000" cy="5089169"/>
          </a:xfrm>
        </p:spPr>
        <p:txBody>
          <a:bodyPr anchor="ctr">
            <a:normAutofit/>
          </a:bodyPr>
          <a:lstStyle/>
          <a:p>
            <a:r>
              <a:rPr lang="es-ES_tradnl" sz="4000" dirty="0" smtClean="0"/>
              <a:t>Cuando la falta de perdón se alberga durante un conflicto, a menudo da lugar a la amargura que provoca un conflicto de </a:t>
            </a:r>
            <a:r>
              <a:rPr lang="es-ES_tradnl" sz="4000" dirty="0" smtClean="0"/>
              <a:t>fuegos destructores.</a:t>
            </a:r>
            <a:endParaRPr lang="es-ES_tradnl" sz="4000" dirty="0" smtClean="0"/>
          </a:p>
          <a:p>
            <a:pPr lvl="1"/>
            <a:r>
              <a:rPr lang="es-ES_tradnl" sz="3600" i="1" dirty="0" smtClean="0"/>
              <a:t>Asegúrense de que nadie deje de alcanzar la gracia de Dios; de que ninguna raíz amarga brote y cause dificultades y corrompa a muchos;. Hebreos 12:15</a:t>
            </a:r>
            <a:endParaRPr lang="es-ES_tradnl" sz="3600" i="1" dirty="0"/>
          </a:p>
        </p:txBody>
      </p:sp>
      <p:sp>
        <p:nvSpPr>
          <p:cNvPr id="5" name="Slide Number Placeholder 4"/>
          <p:cNvSpPr>
            <a:spLocks noGrp="1"/>
          </p:cNvSpPr>
          <p:nvPr>
            <p:ph type="sldNum" sz="quarter" idx="12"/>
          </p:nvPr>
        </p:nvSpPr>
        <p:spPr/>
        <p:txBody>
          <a:bodyPr/>
          <a:lstStyle/>
          <a:p>
            <a:fld id="{DC2C2AE6-91C9-0347-9A68-C43AA546FD02}" type="slidenum">
              <a:rPr lang="en-US" smtClean="0"/>
              <a:t>11</a:t>
            </a:fld>
            <a:endParaRPr lang="en-US"/>
          </a:p>
        </p:txBody>
      </p:sp>
    </p:spTree>
    <p:extLst>
      <p:ext uri="{BB962C8B-B14F-4D97-AF65-F5344CB8AC3E}">
        <p14:creationId xmlns:p14="http://schemas.microsoft.com/office/powerpoint/2010/main" val="176019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97611"/>
          </a:xfrm>
        </p:spPr>
        <p:txBody>
          <a:bodyPr>
            <a:normAutofit/>
          </a:bodyPr>
          <a:lstStyle/>
          <a:p>
            <a:r>
              <a:rPr lang="en-US" dirty="0" err="1"/>
              <a:t>Desprecio</a:t>
            </a:r>
            <a:r>
              <a:rPr lang="en-US" dirty="0"/>
              <a:t> y </a:t>
            </a:r>
            <a:r>
              <a:rPr lang="en-US" dirty="0" err="1"/>
              <a:t>burla</a:t>
            </a:r>
            <a:endParaRPr lang="en-US" dirty="0"/>
          </a:p>
        </p:txBody>
      </p:sp>
      <p:sp>
        <p:nvSpPr>
          <p:cNvPr id="3" name="Content Placeholder 2"/>
          <p:cNvSpPr>
            <a:spLocks noGrp="1"/>
          </p:cNvSpPr>
          <p:nvPr>
            <p:ph idx="1"/>
          </p:nvPr>
        </p:nvSpPr>
        <p:spPr>
          <a:xfrm>
            <a:off x="0" y="1682125"/>
            <a:ext cx="9144000" cy="5175875"/>
          </a:xfrm>
        </p:spPr>
        <p:txBody>
          <a:bodyPr anchor="ctr">
            <a:normAutofit/>
          </a:bodyPr>
          <a:lstStyle/>
          <a:p>
            <a:r>
              <a:rPr lang="es-ES_tradnl" sz="4400" dirty="0" smtClean="0"/>
              <a:t>El desprecio y la burla se establecen por la burla y el ridículo de los demás. No tienen lugar en </a:t>
            </a:r>
            <a:r>
              <a:rPr lang="es-ES_tradnl" sz="4400" dirty="0" smtClean="0"/>
              <a:t>el fuego de paz.</a:t>
            </a:r>
            <a:endParaRPr lang="es-ES_tradnl" sz="4400" dirty="0" smtClean="0"/>
          </a:p>
          <a:p>
            <a:pPr lvl="1"/>
            <a:r>
              <a:rPr lang="es-ES_tradnl" sz="4000" i="1" dirty="0" smtClean="0"/>
              <a:t>Despide al insolente, y se irá la discordia y cesarán los pleitos y los insultos. </a:t>
            </a:r>
            <a:r>
              <a:rPr lang="es-ES_tradnl" sz="4000" i="1" dirty="0" err="1" smtClean="0"/>
              <a:t>Prov</a:t>
            </a:r>
            <a:r>
              <a:rPr lang="es-ES_tradnl" sz="4000" i="1" dirty="0" smtClean="0"/>
              <a:t> 22:10</a:t>
            </a:r>
            <a:endParaRPr lang="es-ES_tradnl" sz="4000" i="1" dirty="0"/>
          </a:p>
        </p:txBody>
      </p:sp>
      <p:sp>
        <p:nvSpPr>
          <p:cNvPr id="5" name="Slide Number Placeholder 4"/>
          <p:cNvSpPr>
            <a:spLocks noGrp="1"/>
          </p:cNvSpPr>
          <p:nvPr>
            <p:ph type="sldNum" sz="quarter" idx="12"/>
          </p:nvPr>
        </p:nvSpPr>
        <p:spPr/>
        <p:txBody>
          <a:bodyPr/>
          <a:lstStyle/>
          <a:p>
            <a:fld id="{DC2C2AE6-91C9-0347-9A68-C43AA546FD02}" type="slidenum">
              <a:rPr lang="en-US" smtClean="0"/>
              <a:t>12</a:t>
            </a:fld>
            <a:endParaRPr lang="en-US"/>
          </a:p>
        </p:txBody>
      </p:sp>
    </p:spTree>
    <p:extLst>
      <p:ext uri="{BB962C8B-B14F-4D97-AF65-F5344CB8AC3E}">
        <p14:creationId xmlns:p14="http://schemas.microsoft.com/office/powerpoint/2010/main" val="797651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Aceleradores del Fuego Destructor</a:t>
            </a:r>
            <a:endParaRPr lang="en-US" dirty="0"/>
          </a:p>
        </p:txBody>
      </p:sp>
      <p:sp>
        <p:nvSpPr>
          <p:cNvPr id="3" name="Content Placeholder 2"/>
          <p:cNvSpPr>
            <a:spLocks noGrp="1"/>
          </p:cNvSpPr>
          <p:nvPr>
            <p:ph idx="1"/>
          </p:nvPr>
        </p:nvSpPr>
        <p:spPr/>
        <p:txBody>
          <a:bodyPr anchor="ctr">
            <a:normAutofit/>
          </a:bodyPr>
          <a:lstStyle/>
          <a:p>
            <a:r>
              <a:rPr lang="es-ES_tradnl" sz="4000" dirty="0" smtClean="0"/>
              <a:t>Todos estamos tentados de usar aceleradores </a:t>
            </a:r>
            <a:r>
              <a:rPr lang="es-ES_tradnl" sz="4000" dirty="0" smtClean="0"/>
              <a:t>del fuego destructor de </a:t>
            </a:r>
            <a:r>
              <a:rPr lang="es-ES_tradnl" sz="4000" dirty="0" smtClean="0"/>
              <a:t>vez en cuando.</a:t>
            </a:r>
          </a:p>
          <a:p>
            <a:r>
              <a:rPr lang="es-ES_tradnl" sz="4000" dirty="0" smtClean="0"/>
              <a:t>Cuando veamos uno en nuestro corazón o conducta, confiéselo al Señor y pídale que lo reemplace con el carácter y los atributos que reflejan la presencia de Jesucristo en nosotros.</a:t>
            </a:r>
            <a:endParaRPr lang="es-ES_tradnl" sz="4000" dirty="0"/>
          </a:p>
        </p:txBody>
      </p:sp>
    </p:spTree>
    <p:extLst>
      <p:ext uri="{BB962C8B-B14F-4D97-AF65-F5344CB8AC3E}">
        <p14:creationId xmlns:p14="http://schemas.microsoft.com/office/powerpoint/2010/main" val="4279050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Aceleradores del Fuego Destructor</a:t>
            </a:r>
            <a:endParaRPr lang="en-US" dirty="0"/>
          </a:p>
        </p:txBody>
      </p:sp>
      <p:sp>
        <p:nvSpPr>
          <p:cNvPr id="3" name="Content Placeholder 2"/>
          <p:cNvSpPr>
            <a:spLocks noGrp="1"/>
          </p:cNvSpPr>
          <p:nvPr>
            <p:ph idx="1"/>
          </p:nvPr>
        </p:nvSpPr>
        <p:spPr/>
        <p:txBody>
          <a:bodyPr anchor="ctr">
            <a:normAutofit/>
          </a:bodyPr>
          <a:lstStyle/>
          <a:p>
            <a:endParaRPr lang="es-ES_tradnl" sz="3600" dirty="0" smtClean="0"/>
          </a:p>
          <a:p>
            <a:r>
              <a:rPr lang="es-ES_tradnl" sz="3600" dirty="0" smtClean="0"/>
              <a:t>Entonces podemos reemplazar los pensamientos de la historia de incendios forestales con la sabiduría de </a:t>
            </a:r>
            <a:r>
              <a:rPr lang="es-ES_tradnl" sz="3600" dirty="0" smtClean="0"/>
              <a:t>fuego de paz.</a:t>
            </a:r>
            <a:endParaRPr lang="es-ES_tradnl" sz="3600" dirty="0" smtClean="0"/>
          </a:p>
          <a:p>
            <a:r>
              <a:rPr lang="es-ES_tradnl" sz="3600" i="1" dirty="0" smtClean="0"/>
              <a:t>Por último, hermanos, consideren bien todo lo verdadero, todo lo respetable, todo lo justo, todo lo puro, todo lo amable, todo lo digno de admiración, en fin, todo lo que sea excelente o merezca elogio. Fil 4:8</a:t>
            </a:r>
            <a:endParaRPr lang="es-ES_tradnl" sz="3600" i="1" dirty="0"/>
          </a:p>
        </p:txBody>
      </p:sp>
    </p:spTree>
    <p:extLst>
      <p:ext uri="{BB962C8B-B14F-4D97-AF65-F5344CB8AC3E}">
        <p14:creationId xmlns:p14="http://schemas.microsoft.com/office/powerpoint/2010/main" val="473253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smtClean="0"/>
              <a:t>Nota final: </a:t>
            </a:r>
            <a:r>
              <a:rPr lang="en-US" dirty="0" err="1" smtClean="0"/>
              <a:t>Resumen</a:t>
            </a:r>
            <a:r>
              <a:rPr lang="en-US" dirty="0" smtClean="0"/>
              <a:t> de la </a:t>
            </a:r>
            <a:r>
              <a:rPr lang="en-US" dirty="0" err="1" smtClean="0"/>
              <a:t>clase</a:t>
            </a:r>
            <a:r>
              <a:rPr lang="en-US" dirty="0" smtClean="0"/>
              <a:t> 15</a:t>
            </a:r>
            <a:endParaRPr lang="en-US" dirty="0"/>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0" y="1347928"/>
            <a:ext cx="9144000" cy="5510072"/>
          </a:xfrm>
        </p:spPr>
        <p:txBody>
          <a:bodyPr anchor="ctr">
            <a:noAutofit/>
          </a:bodyPr>
          <a:lstStyle/>
          <a:p>
            <a:r>
              <a:rPr lang="es-ES_tradnl" sz="3400" dirty="0" smtClean="0"/>
              <a:t>Los </a:t>
            </a:r>
            <a:r>
              <a:rPr lang="es-ES_tradnl" sz="3400" dirty="0"/>
              <a:t>Aceleradores del Fuego </a:t>
            </a:r>
            <a:r>
              <a:rPr lang="es-ES_tradnl" sz="3400" dirty="0" smtClean="0"/>
              <a:t>Destructor son intentos de extinguir </a:t>
            </a:r>
            <a:r>
              <a:rPr lang="es-ES_tradnl" sz="3400" dirty="0" smtClean="0"/>
              <a:t>fuegos destructores de </a:t>
            </a:r>
            <a:r>
              <a:rPr lang="es-ES_tradnl" sz="3400" dirty="0" smtClean="0"/>
              <a:t>Conflictos usando respuestas naturales y sabiduría mundana.</a:t>
            </a:r>
          </a:p>
          <a:p>
            <a:r>
              <a:rPr lang="es-ES_tradnl" sz="3400" dirty="0" smtClean="0"/>
              <a:t>A veces proporcionan un alivio temporal de la intensidad de un conflicto.</a:t>
            </a:r>
          </a:p>
          <a:p>
            <a:r>
              <a:rPr lang="es-ES_tradnl" sz="3400" dirty="0" smtClean="0"/>
              <a:t>Los aceleradores de </a:t>
            </a:r>
            <a:r>
              <a:rPr lang="es-ES_tradnl" sz="3400" dirty="0" smtClean="0"/>
              <a:t>fuegos destructores nunca </a:t>
            </a:r>
            <a:r>
              <a:rPr lang="es-ES_tradnl" sz="3400" dirty="0" smtClean="0"/>
              <a:t>pueden extinguir un Conflicto </a:t>
            </a:r>
            <a:r>
              <a:rPr lang="es-ES_tradnl" sz="3400" dirty="0" smtClean="0"/>
              <a:t>de </a:t>
            </a:r>
            <a:r>
              <a:rPr lang="es-ES_tradnl" sz="3400" dirty="0" smtClean="0"/>
              <a:t>una manera que glorifique a Jesucristo.</a:t>
            </a:r>
            <a:endParaRPr lang="es-ES_tradnl" sz="3400" dirty="0"/>
          </a:p>
        </p:txBody>
      </p:sp>
    </p:spTree>
    <p:extLst>
      <p:ext uri="{BB962C8B-B14F-4D97-AF65-F5344CB8AC3E}">
        <p14:creationId xmlns:p14="http://schemas.microsoft.com/office/powerpoint/2010/main" val="2771055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smtClean="0"/>
              <a:t>Nota final: </a:t>
            </a:r>
            <a:r>
              <a:rPr lang="en-US" dirty="0" err="1" smtClean="0"/>
              <a:t>resumen</a:t>
            </a:r>
            <a:r>
              <a:rPr lang="en-US" dirty="0" smtClean="0"/>
              <a:t> </a:t>
            </a:r>
            <a:r>
              <a:rPr lang="en-US" smtClean="0"/>
              <a:t>de la clase</a:t>
            </a:r>
            <a:r>
              <a:rPr lang="en-US" dirty="0" smtClean="0"/>
              <a:t> </a:t>
            </a:r>
            <a:r>
              <a:rPr lang="en-US" dirty="0"/>
              <a:t>15</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542058"/>
            <a:ext cx="7886700" cy="4688621"/>
          </a:xfrm>
        </p:spPr>
        <p:txBody>
          <a:bodyPr anchor="ctr">
            <a:noAutofit/>
          </a:bodyPr>
          <a:lstStyle/>
          <a:p>
            <a:r>
              <a:rPr lang="en-US" sz="4000" dirty="0" err="1"/>
              <a:t>Cuando</a:t>
            </a:r>
            <a:r>
              <a:rPr lang="en-US" sz="4000" dirty="0"/>
              <a:t> un </a:t>
            </a:r>
            <a:r>
              <a:rPr lang="es-ES_tradnl" sz="4000" dirty="0"/>
              <a:t>Aceleradores del Fuego Destructor</a:t>
            </a:r>
            <a:r>
              <a:rPr lang="en-US" sz="4000" dirty="0" smtClean="0"/>
              <a:t> </a:t>
            </a:r>
            <a:r>
              <a:rPr lang="en-US" sz="4000" dirty="0"/>
              <a:t>se </a:t>
            </a:r>
            <a:r>
              <a:rPr lang="en-US" sz="4000" dirty="0" err="1"/>
              <a:t>expone</a:t>
            </a:r>
            <a:r>
              <a:rPr lang="en-US" sz="4000" dirty="0"/>
              <a:t> en </a:t>
            </a:r>
            <a:r>
              <a:rPr lang="en-US" sz="4000" dirty="0" err="1"/>
              <a:t>nosotros</a:t>
            </a:r>
            <a:r>
              <a:rPr lang="en-US" sz="4000" dirty="0"/>
              <a:t>, </a:t>
            </a:r>
            <a:r>
              <a:rPr lang="en-US" sz="4000" dirty="0" err="1"/>
              <a:t>podemos</a:t>
            </a:r>
            <a:r>
              <a:rPr lang="en-US" sz="4000" dirty="0"/>
              <a:t> </a:t>
            </a:r>
            <a:r>
              <a:rPr lang="en-US" sz="4000" dirty="0" err="1"/>
              <a:t>pedirle</a:t>
            </a:r>
            <a:r>
              <a:rPr lang="en-US" sz="4000" dirty="0"/>
              <a:t> al </a:t>
            </a:r>
            <a:r>
              <a:rPr lang="en-US" sz="4000" dirty="0" err="1"/>
              <a:t>Señor</a:t>
            </a:r>
            <a:r>
              <a:rPr lang="en-US" sz="4000" dirty="0"/>
              <a:t> </a:t>
            </a:r>
            <a:r>
              <a:rPr lang="en-US" sz="4000" dirty="0" err="1"/>
              <a:t>que</a:t>
            </a:r>
            <a:r>
              <a:rPr lang="en-US" sz="4000" dirty="0"/>
              <a:t> </a:t>
            </a:r>
            <a:r>
              <a:rPr lang="en-US" sz="4000" dirty="0" err="1"/>
              <a:t>reemplace</a:t>
            </a:r>
            <a:r>
              <a:rPr lang="en-US" sz="4000" dirty="0"/>
              <a:t> el </a:t>
            </a:r>
            <a:r>
              <a:rPr lang="en-US" sz="4000" dirty="0" err="1"/>
              <a:t>acelerador</a:t>
            </a:r>
            <a:r>
              <a:rPr lang="en-US" sz="4000" dirty="0"/>
              <a:t> </a:t>
            </a:r>
            <a:r>
              <a:rPr lang="en-US" sz="4000" dirty="0" err="1"/>
              <a:t>expuesto</a:t>
            </a:r>
            <a:r>
              <a:rPr lang="en-US" sz="4000" dirty="0"/>
              <a:t> con el </a:t>
            </a:r>
            <a:r>
              <a:rPr lang="en-US" sz="4000" dirty="0" err="1"/>
              <a:t>carácter</a:t>
            </a:r>
            <a:r>
              <a:rPr lang="en-US" sz="4000" dirty="0"/>
              <a:t> y los </a:t>
            </a:r>
            <a:r>
              <a:rPr lang="en-US" sz="4000" dirty="0" err="1"/>
              <a:t>atributos</a:t>
            </a:r>
            <a:r>
              <a:rPr lang="en-US" sz="4000" dirty="0"/>
              <a:t> de </a:t>
            </a:r>
            <a:r>
              <a:rPr lang="en-US" sz="4000" dirty="0" err="1"/>
              <a:t>Jesucristo</a:t>
            </a:r>
            <a:r>
              <a:rPr lang="en-US" sz="4000" dirty="0"/>
              <a:t>.</a:t>
            </a:r>
          </a:p>
        </p:txBody>
      </p:sp>
    </p:spTree>
    <p:extLst>
      <p:ext uri="{BB962C8B-B14F-4D97-AF65-F5344CB8AC3E}">
        <p14:creationId xmlns:p14="http://schemas.microsoft.com/office/powerpoint/2010/main" val="311692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Aceleradores del Fuego Destructor</a:t>
            </a:r>
          </a:p>
        </p:txBody>
      </p:sp>
      <p:sp>
        <p:nvSpPr>
          <p:cNvPr id="3" name="Content Placeholder 2"/>
          <p:cNvSpPr>
            <a:spLocks noGrp="1"/>
          </p:cNvSpPr>
          <p:nvPr>
            <p:ph idx="1"/>
          </p:nvPr>
        </p:nvSpPr>
        <p:spPr/>
        <p:txBody>
          <a:bodyPr anchor="ctr">
            <a:normAutofit/>
          </a:bodyPr>
          <a:lstStyle/>
          <a:p>
            <a:r>
              <a:rPr lang="es-ES_tradnl" sz="3600" dirty="0" smtClean="0"/>
              <a:t>En esta conferencia, consideramos los intentos que hacemos para extinguir los incendios forestales conflictivos con nuestra propia fuerza, en lugar de usar el poder de Dios.</a:t>
            </a:r>
          </a:p>
          <a:p>
            <a:r>
              <a:rPr lang="es-ES_tradnl" sz="3600" dirty="0" smtClean="0"/>
              <a:t>A menudo intentamos extinguir incendios forestales </a:t>
            </a:r>
            <a:r>
              <a:rPr lang="es-ES_tradnl" sz="3600" dirty="0" smtClean="0"/>
              <a:t>(fuegos destructores) basados </a:t>
            </a:r>
            <a:r>
              <a:rPr lang="es-ES_tradnl" sz="3600" dirty="0" smtClean="0"/>
              <a:t>​​en lo que vemos que sucede en el incendio de acuerdo con la sabiduría del reino terrenal</a:t>
            </a:r>
            <a:endParaRPr lang="es-ES_tradnl" sz="3600" dirty="0"/>
          </a:p>
        </p:txBody>
      </p:sp>
    </p:spTree>
    <p:extLst>
      <p:ext uri="{BB962C8B-B14F-4D97-AF65-F5344CB8AC3E}">
        <p14:creationId xmlns:p14="http://schemas.microsoft.com/office/powerpoint/2010/main" val="187642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Aceleradores del Fuego Destructor</a:t>
            </a:r>
          </a:p>
        </p:txBody>
      </p:sp>
      <p:sp>
        <p:nvSpPr>
          <p:cNvPr id="3" name="Content Placeholder 2"/>
          <p:cNvSpPr>
            <a:spLocks noGrp="1"/>
          </p:cNvSpPr>
          <p:nvPr>
            <p:ph idx="1"/>
          </p:nvPr>
        </p:nvSpPr>
        <p:spPr/>
        <p:txBody>
          <a:bodyPr anchor="ctr">
            <a:normAutofit lnSpcReduction="10000"/>
          </a:bodyPr>
          <a:lstStyle/>
          <a:p>
            <a:r>
              <a:rPr lang="es-ES_tradnl" dirty="0" smtClean="0"/>
              <a:t>Llamo a estos intentos Aceleradores del Fuego </a:t>
            </a:r>
            <a:r>
              <a:rPr lang="es-ES_tradnl" dirty="0" smtClean="0"/>
              <a:t>Destructor.</a:t>
            </a:r>
            <a:endParaRPr lang="es-ES_tradnl" dirty="0" smtClean="0"/>
          </a:p>
          <a:p>
            <a:r>
              <a:rPr lang="es-ES_tradnl" dirty="0" smtClean="0"/>
              <a:t>Los aceleradores </a:t>
            </a:r>
            <a:r>
              <a:rPr lang="es-ES_tradnl" dirty="0" smtClean="0"/>
              <a:t>del fuego destructor </a:t>
            </a:r>
            <a:r>
              <a:rPr lang="es-ES_tradnl" dirty="0" smtClean="0"/>
              <a:t>nunca pueden extinguir un </a:t>
            </a:r>
            <a:r>
              <a:rPr lang="es-ES_tradnl" dirty="0" smtClean="0"/>
              <a:t>fuego destructor.</a:t>
            </a:r>
            <a:endParaRPr lang="es-ES_tradnl" dirty="0" smtClean="0"/>
          </a:p>
          <a:p>
            <a:r>
              <a:rPr lang="es-ES_tradnl" dirty="0" smtClean="0"/>
              <a:t>Los aceleradores </a:t>
            </a:r>
            <a:r>
              <a:rPr lang="es-ES_tradnl" dirty="0" smtClean="0"/>
              <a:t>del fuego destructor </a:t>
            </a:r>
            <a:r>
              <a:rPr lang="es-ES_tradnl" dirty="0" smtClean="0"/>
              <a:t>nunca pueden agradar o glorificar a Dios, porque se originan en nuestros deseos naturales y la sabiduría de este mundo.</a:t>
            </a:r>
          </a:p>
          <a:p>
            <a:r>
              <a:rPr lang="es-ES_tradnl" dirty="0" smtClean="0"/>
              <a:t>Los Aceleradores del Fuego Destructor no pueden lograr la restauración y la reconciliación que se produce en el Fuego de Paz.</a:t>
            </a:r>
            <a:endParaRPr lang="es-ES_tradnl" dirty="0"/>
          </a:p>
        </p:txBody>
      </p:sp>
    </p:spTree>
    <p:extLst>
      <p:ext uri="{BB962C8B-B14F-4D97-AF65-F5344CB8AC3E}">
        <p14:creationId xmlns:p14="http://schemas.microsoft.com/office/powerpoint/2010/main" val="1057158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Aceleradores del Fuego Destructor</a:t>
            </a:r>
            <a:endParaRPr lang="en-US" dirty="0"/>
          </a:p>
        </p:txBody>
      </p:sp>
      <p:sp>
        <p:nvSpPr>
          <p:cNvPr id="173057" name="Rectangle 1"/>
          <p:cNvSpPr>
            <a:spLocks noGrp="1" noChangeArrowheads="1"/>
          </p:cNvSpPr>
          <p:nvPr>
            <p:ph idx="1"/>
          </p:nvPr>
        </p:nvSpPr>
        <p:spPr>
          <a:xfrm rot="16200000">
            <a:off x="-216125" y="2968395"/>
            <a:ext cx="5062087" cy="2325700"/>
          </a:xfrm>
        </p:spPr>
        <p:txBody>
          <a:bodyPr vert="vert" anchor="ctr">
            <a:normAutofit fontScale="92500" lnSpcReduction="20000"/>
          </a:bodyPr>
          <a:lstStyle/>
          <a:p>
            <a:pPr marL="0" indent="0">
              <a:buNone/>
            </a:pPr>
            <a:r>
              <a:rPr lang="en-US" sz="3333" dirty="0" err="1" smtClean="0"/>
              <a:t>Orgullo</a:t>
            </a:r>
            <a:endParaRPr lang="en-US" sz="3333" dirty="0"/>
          </a:p>
          <a:p>
            <a:pPr marL="0" indent="0">
              <a:buNone/>
            </a:pPr>
            <a:r>
              <a:rPr lang="en-US" sz="3333" dirty="0" err="1"/>
              <a:t>Venganza</a:t>
            </a:r>
            <a:endParaRPr lang="en-US" sz="3333" dirty="0"/>
          </a:p>
          <a:p>
            <a:pPr marL="0" indent="0">
              <a:buNone/>
            </a:pPr>
            <a:r>
              <a:rPr lang="en-US" sz="3333" dirty="0" err="1"/>
              <a:t>Enfado</a:t>
            </a:r>
            <a:endParaRPr lang="en-US" sz="3333" dirty="0"/>
          </a:p>
          <a:p>
            <a:pPr marL="0" indent="0">
              <a:buNone/>
            </a:pPr>
            <a:r>
              <a:rPr lang="en-US" sz="3333" dirty="0" err="1"/>
              <a:t>Acostado</a:t>
            </a:r>
            <a:endParaRPr lang="en-US" sz="3333" dirty="0"/>
          </a:p>
          <a:p>
            <a:pPr marL="0" indent="0">
              <a:buNone/>
            </a:pPr>
            <a:r>
              <a:rPr lang="en-US" sz="3333" dirty="0" err="1"/>
              <a:t>Odio</a:t>
            </a:r>
            <a:endParaRPr lang="en-US" sz="3333" dirty="0"/>
          </a:p>
          <a:p>
            <a:pPr marL="0" indent="0">
              <a:buNone/>
            </a:pPr>
            <a:r>
              <a:rPr lang="en-US" sz="3333" dirty="0" err="1"/>
              <a:t>Miedo</a:t>
            </a:r>
            <a:endParaRPr lang="en-US" sz="3333" dirty="0"/>
          </a:p>
          <a:p>
            <a:pPr marL="0" indent="0">
              <a:buNone/>
            </a:pPr>
            <a:r>
              <a:rPr lang="en-US" sz="3333" dirty="0" err="1"/>
              <a:t>Amargura</a:t>
            </a:r>
            <a:endParaRPr lang="en-US" sz="3333" dirty="0"/>
          </a:p>
          <a:p>
            <a:pPr marL="0" indent="0">
              <a:buNone/>
            </a:pPr>
            <a:r>
              <a:rPr lang="en-US" sz="3333" dirty="0" err="1"/>
              <a:t>Desprecio</a:t>
            </a:r>
            <a:r>
              <a:rPr lang="en-US" sz="3333" dirty="0"/>
              <a:t> y </a:t>
            </a:r>
            <a:r>
              <a:rPr lang="en-US" sz="3333" dirty="0" err="1"/>
              <a:t>burla</a:t>
            </a:r>
            <a:endParaRPr lang="en-US" sz="3333" dirty="0"/>
          </a:p>
          <a:p>
            <a:pPr marL="0" indent="0">
              <a:buNone/>
            </a:pPr>
            <a:r>
              <a:rPr lang="en-US" sz="3333" dirty="0" err="1"/>
              <a:t>Chisme</a:t>
            </a:r>
            <a:endParaRPr lang="en-US" sz="3333" dirty="0">
              <a:latin typeface="Calibri Bold" charset="0"/>
              <a:cs typeface="Calibri Bold" charset="0"/>
              <a:sym typeface="Calibri Bold" charset="0"/>
            </a:endParaRPr>
          </a:p>
        </p:txBody>
      </p:sp>
      <p:sp>
        <p:nvSpPr>
          <p:cNvPr id="3" name="Slide Number Placeholder 2"/>
          <p:cNvSpPr>
            <a:spLocks noGrp="1"/>
          </p:cNvSpPr>
          <p:nvPr>
            <p:ph type="sldNum" sz="quarter" idx="12"/>
          </p:nvPr>
        </p:nvSpPr>
        <p:spPr/>
        <p:txBody>
          <a:bodyPr/>
          <a:lstStyle/>
          <a:p>
            <a:fld id="{DC2C2AE6-91C9-0347-9A68-C43AA546FD02}" type="slidenum">
              <a:rPr lang="en-US" smtClean="0"/>
              <a:t>4</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3471" y="1999619"/>
            <a:ext cx="4315078" cy="3831880"/>
          </a:xfrm>
          <a:prstGeom prst="rect">
            <a:avLst/>
          </a:prstGeom>
        </p:spPr>
      </p:pic>
    </p:spTree>
    <p:extLst>
      <p:ext uri="{BB962C8B-B14F-4D97-AF65-F5344CB8AC3E}">
        <p14:creationId xmlns:p14="http://schemas.microsoft.com/office/powerpoint/2010/main" val="3355091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37138"/>
          </a:xfrm>
        </p:spPr>
        <p:txBody>
          <a:bodyPr>
            <a:normAutofit fontScale="90000"/>
          </a:bodyPr>
          <a:lstStyle/>
          <a:p>
            <a:r>
              <a:rPr lang="en-US" dirty="0" err="1"/>
              <a:t>Orgullo</a:t>
            </a:r>
            <a:r>
              <a:rPr lang="en-US" dirty="0"/>
              <a:t/>
            </a:r>
            <a:br>
              <a:rPr lang="en-US" dirty="0"/>
            </a:br>
            <a:endParaRPr lang="en-US" dirty="0"/>
          </a:p>
        </p:txBody>
      </p:sp>
      <p:sp>
        <p:nvSpPr>
          <p:cNvPr id="3" name="Content Placeholder 2"/>
          <p:cNvSpPr>
            <a:spLocks noGrp="1"/>
          </p:cNvSpPr>
          <p:nvPr>
            <p:ph idx="1"/>
          </p:nvPr>
        </p:nvSpPr>
        <p:spPr>
          <a:xfrm>
            <a:off x="0" y="1370208"/>
            <a:ext cx="9144000" cy="5487792"/>
          </a:xfrm>
        </p:spPr>
        <p:txBody>
          <a:bodyPr anchor="ctr">
            <a:normAutofit/>
          </a:bodyPr>
          <a:lstStyle/>
          <a:p>
            <a:r>
              <a:rPr lang="es-ES_tradnl" sz="4000" smtClean="0"/>
              <a:t>El orgullo se manifiesta en la arrogancia, la justicia propia y la superioridad intelectual o espiritual. Enfatiza la verdad y subraya la misericordia.</a:t>
            </a:r>
          </a:p>
          <a:p>
            <a:r>
              <a:rPr lang="es-ES_tradnl" sz="3600" i="1" smtClean="0"/>
              <a:t>Quien teme al Señor aborrece lo malo; yo aborrezco el orgullo y la arrogancia, la mala conducta y el lenguaje perverso. Prov 8:13</a:t>
            </a:r>
            <a:endParaRPr lang="es-ES_tradnl" sz="3600" i="1"/>
          </a:p>
        </p:txBody>
      </p:sp>
      <p:sp>
        <p:nvSpPr>
          <p:cNvPr id="5" name="Slide Number Placeholder 4"/>
          <p:cNvSpPr>
            <a:spLocks noGrp="1"/>
          </p:cNvSpPr>
          <p:nvPr>
            <p:ph type="sldNum" sz="quarter" idx="12"/>
          </p:nvPr>
        </p:nvSpPr>
        <p:spPr/>
        <p:txBody>
          <a:bodyPr/>
          <a:lstStyle/>
          <a:p>
            <a:fld id="{DC2C2AE6-91C9-0347-9A68-C43AA546FD02}" type="slidenum">
              <a:rPr lang="en-US" smtClean="0"/>
              <a:t>5</a:t>
            </a:fld>
            <a:endParaRPr lang="en-US"/>
          </a:p>
        </p:txBody>
      </p:sp>
    </p:spTree>
    <p:extLst>
      <p:ext uri="{BB962C8B-B14F-4D97-AF65-F5344CB8AC3E}">
        <p14:creationId xmlns:p14="http://schemas.microsoft.com/office/powerpoint/2010/main" val="3819969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753713"/>
          </a:xfrm>
        </p:spPr>
        <p:txBody>
          <a:bodyPr>
            <a:normAutofit/>
          </a:bodyPr>
          <a:lstStyle/>
          <a:p>
            <a:r>
              <a:rPr lang="en-US" dirty="0" err="1"/>
              <a:t>Venganza</a:t>
            </a:r>
            <a:endParaRPr lang="en-US" dirty="0"/>
          </a:p>
        </p:txBody>
      </p:sp>
      <p:sp>
        <p:nvSpPr>
          <p:cNvPr id="3" name="Content Placeholder 2"/>
          <p:cNvSpPr>
            <a:spLocks noGrp="1"/>
          </p:cNvSpPr>
          <p:nvPr>
            <p:ph idx="1"/>
          </p:nvPr>
        </p:nvSpPr>
        <p:spPr>
          <a:xfrm>
            <a:off x="0" y="1437047"/>
            <a:ext cx="9144000" cy="5420953"/>
          </a:xfrm>
        </p:spPr>
        <p:txBody>
          <a:bodyPr anchor="ctr">
            <a:noAutofit/>
          </a:bodyPr>
          <a:lstStyle/>
          <a:p>
            <a:r>
              <a:rPr lang="es-ES_tradnl" sz="3600" smtClean="0"/>
              <a:t>La venganza busca establecer un puntaje, vengarse o exigir una libra de carne a alguien que nos hizo mal. Expone la falta de confianza en la promesa de Dios de tomar venganza en nombre de su pueblo.</a:t>
            </a:r>
          </a:p>
          <a:p>
            <a:r>
              <a:rPr lang="es-ES_tradnl" i="1" smtClean="0"/>
              <a:t>No tomen venganza, hermanos míos, sino dejen el castigo en las manos de Dios, porque está escrito: «Mía es la venganza; yo pagaré, dice el Señor.. Romanos 12:19</a:t>
            </a:r>
            <a:endParaRPr lang="es-ES_tradnl" i="1"/>
          </a:p>
        </p:txBody>
      </p:sp>
      <p:sp>
        <p:nvSpPr>
          <p:cNvPr id="5" name="Slide Number Placeholder 4"/>
          <p:cNvSpPr>
            <a:spLocks noGrp="1"/>
          </p:cNvSpPr>
          <p:nvPr>
            <p:ph type="sldNum" sz="quarter" idx="12"/>
          </p:nvPr>
        </p:nvSpPr>
        <p:spPr/>
        <p:txBody>
          <a:bodyPr/>
          <a:lstStyle/>
          <a:p>
            <a:fld id="{DC2C2AE6-91C9-0347-9A68-C43AA546FD02}" type="slidenum">
              <a:rPr lang="en-US" smtClean="0"/>
              <a:t>6</a:t>
            </a:fld>
            <a:endParaRPr lang="en-US"/>
          </a:p>
        </p:txBody>
      </p:sp>
    </p:spTree>
    <p:extLst>
      <p:ext uri="{BB962C8B-B14F-4D97-AF65-F5344CB8AC3E}">
        <p14:creationId xmlns:p14="http://schemas.microsoft.com/office/powerpoint/2010/main" val="2473189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67375"/>
          </a:xfrm>
        </p:spPr>
        <p:txBody>
          <a:bodyPr>
            <a:normAutofit/>
          </a:bodyPr>
          <a:lstStyle/>
          <a:p>
            <a:pPr algn="ctr"/>
            <a:r>
              <a:rPr lang="en-US" dirty="0" smtClean="0"/>
              <a:t>La Ira</a:t>
            </a:r>
            <a:endParaRPr lang="en-US" dirty="0"/>
          </a:p>
        </p:txBody>
      </p:sp>
      <p:sp>
        <p:nvSpPr>
          <p:cNvPr id="3" name="Content Placeholder 2"/>
          <p:cNvSpPr>
            <a:spLocks noGrp="1"/>
          </p:cNvSpPr>
          <p:nvPr>
            <p:ph idx="1"/>
          </p:nvPr>
        </p:nvSpPr>
        <p:spPr>
          <a:xfrm>
            <a:off x="0" y="1414768"/>
            <a:ext cx="9144000" cy="5443232"/>
          </a:xfrm>
        </p:spPr>
        <p:txBody>
          <a:bodyPr anchor="ctr">
            <a:normAutofit/>
          </a:bodyPr>
          <a:lstStyle/>
          <a:p>
            <a:r>
              <a:rPr lang="es-ES_tradnl" sz="4000" smtClean="0"/>
              <a:t>La ira provoca contiendas y no produce la justicia que refleja la imagen de Jesucristo.</a:t>
            </a:r>
          </a:p>
          <a:p>
            <a:r>
              <a:rPr lang="es-ES_tradnl" sz="3600" i="1" smtClean="0"/>
              <a:t>Mis queridos hermanos, tengan presente esto: Todos deben estar listos para escuchar, y ser lentos para hablar y para enojarse; 20 pues la ira humana no produce la vida justa que Dios quiere.  Santiago 1:19-20</a:t>
            </a:r>
            <a:endParaRPr lang="es-ES_tradnl" sz="3600" i="1"/>
          </a:p>
        </p:txBody>
      </p:sp>
      <p:sp>
        <p:nvSpPr>
          <p:cNvPr id="5" name="Slide Number Placeholder 4"/>
          <p:cNvSpPr>
            <a:spLocks noGrp="1"/>
          </p:cNvSpPr>
          <p:nvPr>
            <p:ph type="sldNum" sz="quarter" idx="12"/>
          </p:nvPr>
        </p:nvSpPr>
        <p:spPr/>
        <p:txBody>
          <a:bodyPr/>
          <a:lstStyle/>
          <a:p>
            <a:fld id="{DC2C2AE6-91C9-0347-9A68-C43AA546FD02}" type="slidenum">
              <a:rPr lang="en-US" smtClean="0"/>
              <a:t>7</a:t>
            </a:fld>
            <a:endParaRPr lang="en-US"/>
          </a:p>
        </p:txBody>
      </p:sp>
    </p:spTree>
    <p:extLst>
      <p:ext uri="{BB962C8B-B14F-4D97-AF65-F5344CB8AC3E}">
        <p14:creationId xmlns:p14="http://schemas.microsoft.com/office/powerpoint/2010/main" val="183810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67375"/>
          </a:xfrm>
        </p:spPr>
        <p:txBody>
          <a:bodyPr>
            <a:normAutofit/>
          </a:bodyPr>
          <a:lstStyle/>
          <a:p>
            <a:r>
              <a:rPr lang="en-US" dirty="0" err="1" smtClean="0"/>
              <a:t>Mentir</a:t>
            </a:r>
            <a:endParaRPr lang="en-US" dirty="0"/>
          </a:p>
        </p:txBody>
      </p:sp>
      <p:sp>
        <p:nvSpPr>
          <p:cNvPr id="3" name="Content Placeholder 2"/>
          <p:cNvSpPr>
            <a:spLocks noGrp="1"/>
          </p:cNvSpPr>
          <p:nvPr>
            <p:ph idx="1"/>
          </p:nvPr>
        </p:nvSpPr>
        <p:spPr>
          <a:xfrm>
            <a:off x="0" y="1617649"/>
            <a:ext cx="9144000" cy="5240351"/>
          </a:xfrm>
        </p:spPr>
        <p:txBody>
          <a:bodyPr anchor="ctr">
            <a:noAutofit/>
          </a:bodyPr>
          <a:lstStyle/>
          <a:p>
            <a:r>
              <a:rPr lang="es-ES_tradnl" sz="3000" dirty="0" smtClean="0"/>
              <a:t>Mentir nunca puede extinguir un conflicto de </a:t>
            </a:r>
            <a:r>
              <a:rPr lang="es-ES_tradnl" sz="3000" dirty="0" smtClean="0"/>
              <a:t>fuego destructores. </a:t>
            </a:r>
            <a:r>
              <a:rPr lang="es-ES_tradnl" sz="3000" dirty="0" smtClean="0"/>
              <a:t>Cualquier paz engañosa que una mentira pueda establecer eventualmente volverá a encenderse en un conflicto más intenso cuando el engaño esté expuesto.</a:t>
            </a:r>
          </a:p>
          <a:p>
            <a:r>
              <a:rPr lang="es-ES_tradnl" sz="3000" i="1" dirty="0" smtClean="0"/>
              <a:t>Dejen de mentirse unos a otros, ahora que se han quitado el ropaje de la vieja naturaleza con sus vicios, 10 y se han puesto el de la nueva naturaleza, que se va renovando en conocimiento a imagen de su Creador. Col. 3:9-10 </a:t>
            </a:r>
            <a:endParaRPr lang="es-ES_tradnl" sz="3000" i="1" dirty="0"/>
          </a:p>
        </p:txBody>
      </p:sp>
      <p:sp>
        <p:nvSpPr>
          <p:cNvPr id="5" name="Slide Number Placeholder 4"/>
          <p:cNvSpPr>
            <a:spLocks noGrp="1"/>
          </p:cNvSpPr>
          <p:nvPr>
            <p:ph type="sldNum" sz="quarter" idx="12"/>
          </p:nvPr>
        </p:nvSpPr>
        <p:spPr/>
        <p:txBody>
          <a:bodyPr/>
          <a:lstStyle/>
          <a:p>
            <a:fld id="{DC2C2AE6-91C9-0347-9A68-C43AA546FD02}" type="slidenum">
              <a:rPr lang="en-US" smtClean="0"/>
              <a:t>8</a:t>
            </a:fld>
            <a:endParaRPr lang="en-US"/>
          </a:p>
        </p:txBody>
      </p:sp>
    </p:spTree>
    <p:extLst>
      <p:ext uri="{BB962C8B-B14F-4D97-AF65-F5344CB8AC3E}">
        <p14:creationId xmlns:p14="http://schemas.microsoft.com/office/powerpoint/2010/main" val="1507780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52257"/>
          </a:xfrm>
        </p:spPr>
        <p:txBody>
          <a:bodyPr>
            <a:normAutofit/>
          </a:bodyPr>
          <a:lstStyle/>
          <a:p>
            <a:r>
              <a:rPr lang="en-US" dirty="0" err="1"/>
              <a:t>Odio</a:t>
            </a:r>
            <a:endParaRPr lang="en-US" dirty="0"/>
          </a:p>
        </p:txBody>
      </p:sp>
      <p:sp>
        <p:nvSpPr>
          <p:cNvPr id="3" name="Content Placeholder 2"/>
          <p:cNvSpPr>
            <a:spLocks noGrp="1"/>
          </p:cNvSpPr>
          <p:nvPr>
            <p:ph idx="1"/>
          </p:nvPr>
        </p:nvSpPr>
        <p:spPr>
          <a:xfrm>
            <a:off x="0" y="1647885"/>
            <a:ext cx="9144000" cy="5210115"/>
          </a:xfrm>
        </p:spPr>
        <p:txBody>
          <a:bodyPr anchor="ctr">
            <a:noAutofit/>
          </a:bodyPr>
          <a:lstStyle/>
          <a:p>
            <a:r>
              <a:rPr lang="es-ES_tradnl" sz="4400" smtClean="0"/>
              <a:t>El odio es un Aceleradores del Fuego Destructor que se esconde. Un Conflicto Incendio no puede extinguirse mientras el odio esté escondido en el corazón.</a:t>
            </a:r>
          </a:p>
          <a:p>
            <a:pPr lvl="1"/>
            <a:r>
              <a:rPr lang="es-ES_tradnl" sz="4000" i="1" smtClean="0"/>
              <a:t>El odio es motivo de disensiones, pero el amor cubre todas las faltas. Proverbs 10:12</a:t>
            </a:r>
            <a:endParaRPr lang="es-ES_tradnl" sz="4000" i="1"/>
          </a:p>
        </p:txBody>
      </p:sp>
      <p:sp>
        <p:nvSpPr>
          <p:cNvPr id="5" name="Slide Number Placeholder 4"/>
          <p:cNvSpPr>
            <a:spLocks noGrp="1"/>
          </p:cNvSpPr>
          <p:nvPr>
            <p:ph type="sldNum" sz="quarter" idx="12"/>
          </p:nvPr>
        </p:nvSpPr>
        <p:spPr/>
        <p:txBody>
          <a:bodyPr/>
          <a:lstStyle/>
          <a:p>
            <a:fld id="{DC2C2AE6-91C9-0347-9A68-C43AA546FD02}" type="slidenum">
              <a:rPr lang="en-US" smtClean="0"/>
              <a:t>9</a:t>
            </a:fld>
            <a:endParaRPr lang="en-US"/>
          </a:p>
        </p:txBody>
      </p:sp>
    </p:spTree>
    <p:extLst>
      <p:ext uri="{BB962C8B-B14F-4D97-AF65-F5344CB8AC3E}">
        <p14:creationId xmlns:p14="http://schemas.microsoft.com/office/powerpoint/2010/main" val="3777833420"/>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3440</TotalTime>
  <Words>855</Words>
  <Application>Microsoft Office PowerPoint</Application>
  <PresentationFormat>On-screen Show (4:3)</PresentationFormat>
  <Paragraphs>66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Bold</vt:lpstr>
      <vt:lpstr>Black</vt:lpstr>
      <vt:lpstr>Restaurando Relaciones Transformando la Justicia</vt:lpstr>
      <vt:lpstr>Aceleradores del Fuego Destructor</vt:lpstr>
      <vt:lpstr>Aceleradores del Fuego Destructor</vt:lpstr>
      <vt:lpstr>Aceleradores del Fuego Destructor</vt:lpstr>
      <vt:lpstr>Orgullo </vt:lpstr>
      <vt:lpstr>Venganza</vt:lpstr>
      <vt:lpstr>La Ira</vt:lpstr>
      <vt:lpstr>Mentir</vt:lpstr>
      <vt:lpstr>Odio</vt:lpstr>
      <vt:lpstr>Miedo</vt:lpstr>
      <vt:lpstr>Amargura</vt:lpstr>
      <vt:lpstr>Desprecio y burla</vt:lpstr>
      <vt:lpstr>Aceleradores del Fuego Destructor</vt:lpstr>
      <vt:lpstr>Aceleradores del Fuego Destructor</vt:lpstr>
      <vt:lpstr>Nota final: Resumen de la clase 15</vt:lpstr>
      <vt:lpstr>Nota final: resumen de la clase 15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Jorge Muniz</cp:lastModifiedBy>
  <cp:revision>11</cp:revision>
  <dcterms:created xsi:type="dcterms:W3CDTF">2018-03-10T16:19:32Z</dcterms:created>
  <dcterms:modified xsi:type="dcterms:W3CDTF">2018-04-19T19:09:33Z</dcterms:modified>
</cp:coreProperties>
</file>