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9"/>
  </p:notesMasterIdLst>
  <p:handoutMasterIdLst>
    <p:handoutMasterId r:id="rId10"/>
  </p:handoutMasterIdLst>
  <p:sldIdLst>
    <p:sldId id="264" r:id="rId2"/>
    <p:sldId id="543" r:id="rId3"/>
    <p:sldId id="638" r:id="rId4"/>
    <p:sldId id="433" r:id="rId5"/>
    <p:sldId id="466" r:id="rId6"/>
    <p:sldId id="622" r:id="rId7"/>
    <p:sldId id="62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5" autoAdjust="0"/>
    <p:restoredTop sz="94660"/>
  </p:normalViewPr>
  <p:slideViewPr>
    <p:cSldViewPr snapToGrid="0">
      <p:cViewPr varScale="1">
        <p:scale>
          <a:sx n="43" d="100"/>
          <a:sy n="43" d="100"/>
        </p:scale>
        <p:origin x="42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85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60FF6-4F02-41AF-9D79-9820270FCBD6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7CFDA-6ECB-4984-BC1D-18C52F4245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525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609C5-75BB-4414-9338-7A1C0CAD17B5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BF0A6-9DE7-4D4F-86C7-D6F614E294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59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BF0A6-9DE7-4D4F-86C7-D6F614E2948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497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2">
                  <a:lumMod val="40000"/>
                  <a:lumOff val="60000"/>
                </a:schemeClr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pic>
        <p:nvPicPr>
          <p:cNvPr id="2" name="Picture 1" descr="Close up of a light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"/>
            <a:ext cx="5864352" cy="6851904"/>
          </a:xfrm>
          <a:prstGeom prst="rect">
            <a:avLst/>
          </a:prstGeom>
        </p:spPr>
      </p:pic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6012180" y="1850064"/>
            <a:ext cx="57734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E7ED-526C-43D7-BA41-7DEE51FD568E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403F-04F5-4D09-800D-7870715B9ED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7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687C-0397-4298-B160-26D34EC67BB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40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65177-F084-49E7-ADEE-00812B3D582B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11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1422400" y="-54"/>
            <a:ext cx="1076545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940" y="2600325"/>
            <a:ext cx="10166316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4" name="Picture 13" descr="Close up of light filament of a half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5079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5940" y="1066800"/>
            <a:ext cx="10166316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39ED-27B9-4997-BF90-3A238D0607E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70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C4FCC-F745-44A0-B2E4-C91714F31EB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6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D0EA4-DCC4-4D4C-953F-F31E92EE505C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0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2F08-6BA5-45A1-80AB-C11AC921B6C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5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82A9-7CD7-4D15-868B-D8AF30864858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34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108712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108712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BC6A-4AB7-47F1-904A-90BC8DD816B4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23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C9A-EBF0-4E12-A1D3-DD221366B0A1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2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 descr="Close up of a light bulb"/>
          <p:cNvGrpSpPr/>
          <p:nvPr userDrawn="1"/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0"/>
              <a:ext cx="12188952" cy="685800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445079" cy="6858000"/>
            </a:xfrm>
            <a:prstGeom prst="rect">
              <a:avLst/>
            </a:prstGeom>
          </p:spPr>
        </p:pic>
      </p:grp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7157590A-740B-4548-A79B-F8E5167210D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r>
              <a:rPr lang="en-US" dirty="0"/>
              <a:t>Add a footer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9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b="0" kern="1200">
          <a:solidFill>
            <a:schemeClr val="accent1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Middle and High School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err="1"/>
              <a:t>Powerpoint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687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BED91-CAD8-4380-8F3D-226379E236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4749312"/>
          </a:xfrm>
        </p:spPr>
        <p:txBody>
          <a:bodyPr>
            <a:normAutofit/>
          </a:bodyPr>
          <a:lstStyle/>
          <a:p>
            <a:r>
              <a:rPr lang="en-US" sz="20000" dirty="0"/>
              <a:t>34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C58ABC-82C9-46CE-BCAF-2F1D0ECB52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6498102"/>
            <a:ext cx="5773420" cy="131298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499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38D15-20C6-452C-9D72-357ADF3A1C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3537732"/>
          </a:xfrm>
        </p:spPr>
        <p:txBody>
          <a:bodyPr/>
          <a:lstStyle/>
          <a:p>
            <a:r>
              <a:rPr lang="en-US" dirty="0"/>
              <a:t>Fact or Opinion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6E36CD-E7FA-4E6D-9F9E-8DA8B9574B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6498102"/>
            <a:ext cx="5773420" cy="257028"/>
          </a:xfrm>
        </p:spPr>
        <p:txBody>
          <a:bodyPr>
            <a:normAutofit fontScale="625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69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A0ACC-26C2-454D-8555-E357A0BD2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Reading Strategies and  Text Structures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7A736C-2E3C-4A48-9CAC-19C4B5CA7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u="sng" dirty="0"/>
              <a:t>Fact and Opinion- </a:t>
            </a:r>
            <a:r>
              <a:rPr lang="en-US" dirty="0"/>
              <a:t>While you read, which ideas are true and which are the author’s opinion?</a:t>
            </a:r>
          </a:p>
          <a:p>
            <a:pPr marL="82296" indent="0">
              <a:buNone/>
            </a:pPr>
            <a:endParaRPr lang="en-US" dirty="0"/>
          </a:p>
          <a:p>
            <a:r>
              <a:rPr lang="en-US" dirty="0"/>
              <a:t>Fact- Is something that is true.</a:t>
            </a:r>
          </a:p>
          <a:p>
            <a:endParaRPr lang="en-US" dirty="0"/>
          </a:p>
          <a:p>
            <a:r>
              <a:rPr lang="en-US" dirty="0"/>
              <a:t>Opinion- Is something that someone thinks or feels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774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4927-339F-4AB1-A972-36B61F97E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 and Opinion Lesson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DE9966-4AE6-45C8-9E89-683A1F8180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Sometimes the Author presents you with information that can have facts or the Author’s opinions.</a:t>
            </a:r>
          </a:p>
          <a:p>
            <a:r>
              <a:rPr lang="en-US" dirty="0"/>
              <a:t>Fact:  Trump is the President of the United 		      States.</a:t>
            </a:r>
          </a:p>
          <a:p>
            <a:endParaRPr lang="en-US" dirty="0"/>
          </a:p>
          <a:p>
            <a:r>
              <a:rPr lang="en-US" dirty="0"/>
              <a:t>Opinion:  I think Obama was  a good president.</a:t>
            </a:r>
          </a:p>
        </p:txBody>
      </p:sp>
    </p:spTree>
    <p:extLst>
      <p:ext uri="{BB962C8B-B14F-4D97-AF65-F5344CB8AC3E}">
        <p14:creationId xmlns:p14="http://schemas.microsoft.com/office/powerpoint/2010/main" val="542830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70B5B-7252-4E57-8A0D-8B7C50A92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 and Opinion – Practice1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3418A-2463-47B7-B9C6-8C91EFCF9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 The North and South fought in the Civil War.</a:t>
            </a:r>
          </a:p>
          <a:p>
            <a:pPr marL="82296" indent="0">
              <a:buNone/>
            </a:pPr>
            <a:r>
              <a:rPr lang="en-US" dirty="0"/>
              <a:t>       a. Fact			b. Opinion</a:t>
            </a:r>
          </a:p>
          <a:p>
            <a:pPr marL="82296" indent="0">
              <a:buNone/>
            </a:pPr>
            <a:r>
              <a:rPr lang="en-US" dirty="0"/>
              <a:t>   2.  Is 25 + 30= 50?</a:t>
            </a:r>
          </a:p>
          <a:p>
            <a:pPr marL="82296" indent="0">
              <a:buNone/>
            </a:pPr>
            <a:r>
              <a:rPr lang="en-US" dirty="0"/>
              <a:t>	a.  Fact			b.  Opinion</a:t>
            </a:r>
          </a:p>
          <a:p>
            <a:pPr marL="82296" indent="0">
              <a:buNone/>
            </a:pPr>
            <a:r>
              <a:rPr lang="en-US" dirty="0"/>
              <a:t>   3.  The Sahara Desert keeps on growing?</a:t>
            </a:r>
          </a:p>
          <a:p>
            <a:pPr marL="82296" indent="0">
              <a:buNone/>
            </a:pPr>
            <a:r>
              <a:rPr lang="en-US" dirty="0"/>
              <a:t>	a.  Fact			b.  Opinion</a:t>
            </a:r>
          </a:p>
          <a:p>
            <a:pPr marL="82296" indent="0">
              <a:buNone/>
            </a:pPr>
            <a:r>
              <a:rPr lang="en-US" dirty="0"/>
              <a:t>   4.  Pizza is the best food eat?</a:t>
            </a:r>
          </a:p>
          <a:p>
            <a:pPr marL="82296" indent="0">
              <a:buNone/>
            </a:pPr>
            <a:r>
              <a:rPr lang="en-US" dirty="0"/>
              <a:t>	a.  Fact			b.  Opinion</a:t>
            </a:r>
          </a:p>
        </p:txBody>
      </p:sp>
    </p:spTree>
    <p:extLst>
      <p:ext uri="{BB962C8B-B14F-4D97-AF65-F5344CB8AC3E}">
        <p14:creationId xmlns:p14="http://schemas.microsoft.com/office/powerpoint/2010/main" val="3804073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70B5B-7252-4E57-8A0D-8B7C50A92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 and Opinion – Practice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3418A-2463-47B7-B9C6-8C91EFCF9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US" dirty="0"/>
              <a:t> 1.  Dog’s are man best friend.</a:t>
            </a:r>
          </a:p>
          <a:p>
            <a:pPr marL="82296" indent="0">
              <a:buNone/>
            </a:pPr>
            <a:r>
              <a:rPr lang="en-US" dirty="0"/>
              <a:t>	a.  Fact			b.  Opinion</a:t>
            </a:r>
          </a:p>
          <a:p>
            <a:pPr marL="82296" indent="0">
              <a:buNone/>
            </a:pPr>
            <a:r>
              <a:rPr lang="en-US" dirty="0"/>
              <a:t>2.  Bananas are grown in South America.</a:t>
            </a:r>
          </a:p>
          <a:p>
            <a:pPr marL="356616" lvl="1" indent="0">
              <a:buNone/>
            </a:pPr>
            <a:r>
              <a:rPr lang="en-US" dirty="0"/>
              <a:t>  	</a:t>
            </a:r>
            <a:r>
              <a:rPr lang="en-US" sz="3200" dirty="0"/>
              <a:t>a.  Fact			b.  Opinion</a:t>
            </a:r>
          </a:p>
          <a:p>
            <a:pPr marL="870966" lvl="1" indent="-514350">
              <a:buAutoNum type="arabicPeriod" startAt="3"/>
            </a:pPr>
            <a:r>
              <a:rPr lang="en-US" sz="3200" dirty="0"/>
              <a:t>Movies are a great past time.</a:t>
            </a:r>
          </a:p>
          <a:p>
            <a:pPr marL="356616" lvl="1" indent="0">
              <a:buNone/>
            </a:pPr>
            <a:r>
              <a:rPr lang="en-US" sz="3200" dirty="0"/>
              <a:t>	a. Fact			b.  Opinion</a:t>
            </a:r>
          </a:p>
          <a:p>
            <a:pPr marL="870966" lvl="1" indent="-514350">
              <a:buAutoNum type="arabicPeriod" startAt="4"/>
            </a:pPr>
            <a:r>
              <a:rPr lang="en-US" sz="3200" dirty="0"/>
              <a:t>Elephant are the largest animal on land.</a:t>
            </a:r>
          </a:p>
          <a:p>
            <a:pPr marL="356616" lvl="1" indent="0">
              <a:buNone/>
            </a:pPr>
            <a:r>
              <a:rPr lang="en-US" sz="3200" dirty="0"/>
              <a:t>	a. Fact			b.  Opinion</a:t>
            </a:r>
          </a:p>
        </p:txBody>
      </p:sp>
    </p:spTree>
    <p:extLst>
      <p:ext uri="{BB962C8B-B14F-4D97-AF65-F5344CB8AC3E}">
        <p14:creationId xmlns:p14="http://schemas.microsoft.com/office/powerpoint/2010/main" val="2054611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dea design templat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Idea design slides.potx" id="{DF01E6A4-6AA1-422C-B26D-6A4BADE1B013}" vid="{6A88D988-B038-48EA-B513-AE1D8F325C3E}"/>
    </a:ext>
  </a:extLst>
</a:theme>
</file>

<file path=ppt/theme/theme2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 design slides(2)</Template>
  <TotalTime>6</TotalTime>
  <Words>113</Words>
  <Application>Microsoft Office PowerPoint</Application>
  <PresentationFormat>Widescreen</PresentationFormat>
  <Paragraphs>34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Century Gothic</vt:lpstr>
      <vt:lpstr>Verdana</vt:lpstr>
      <vt:lpstr>Wingdings 2</vt:lpstr>
      <vt:lpstr>Idea design template</vt:lpstr>
      <vt:lpstr>Middle and High School</vt:lpstr>
      <vt:lpstr>34</vt:lpstr>
      <vt:lpstr>Fact or Opinion</vt:lpstr>
      <vt:lpstr>Reading Strategies and  Text Structures</vt:lpstr>
      <vt:lpstr>Fact and Opinion Lesson</vt:lpstr>
      <vt:lpstr>Fact and Opinion – Practice1</vt:lpstr>
      <vt:lpstr>Fact and Opinion – Practice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Susan De La Fuente</dc:creator>
  <cp:lastModifiedBy>Susan De La Fuente</cp:lastModifiedBy>
  <cp:revision>2</cp:revision>
  <dcterms:created xsi:type="dcterms:W3CDTF">2018-05-07T14:22:17Z</dcterms:created>
  <dcterms:modified xsi:type="dcterms:W3CDTF">2018-05-07T21:38:43Z</dcterms:modified>
</cp:coreProperties>
</file>