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7"/>
  </p:notesMasterIdLst>
  <p:sldIdLst>
    <p:sldId id="264" r:id="rId5"/>
    <p:sldId id="347" r:id="rId6"/>
    <p:sldId id="402" r:id="rId7"/>
    <p:sldId id="404" r:id="rId8"/>
    <p:sldId id="405" r:id="rId9"/>
    <p:sldId id="406" r:id="rId10"/>
    <p:sldId id="407" r:id="rId11"/>
    <p:sldId id="408" r:id="rId12"/>
    <p:sldId id="409" r:id="rId13"/>
    <p:sldId id="410" r:id="rId14"/>
    <p:sldId id="411" r:id="rId15"/>
    <p:sldId id="412" r:id="rId16"/>
    <p:sldId id="413" r:id="rId17"/>
    <p:sldId id="420" r:id="rId18"/>
    <p:sldId id="419" r:id="rId19"/>
    <p:sldId id="416" r:id="rId20"/>
    <p:sldId id="414" r:id="rId21"/>
    <p:sldId id="415" r:id="rId22"/>
    <p:sldId id="417" r:id="rId23"/>
    <p:sldId id="439" r:id="rId24"/>
    <p:sldId id="440" r:id="rId25"/>
    <p:sldId id="441" r:id="rId26"/>
    <p:sldId id="442" r:id="rId27"/>
    <p:sldId id="444" r:id="rId28"/>
    <p:sldId id="421" r:id="rId29"/>
    <p:sldId id="443" r:id="rId30"/>
    <p:sldId id="425" r:id="rId31"/>
    <p:sldId id="436" r:id="rId32"/>
    <p:sldId id="422" r:id="rId33"/>
    <p:sldId id="423" r:id="rId34"/>
    <p:sldId id="424" r:id="rId35"/>
    <p:sldId id="437" r:id="rId36"/>
    <p:sldId id="438" r:id="rId37"/>
    <p:sldId id="426" r:id="rId38"/>
    <p:sldId id="427" r:id="rId39"/>
    <p:sldId id="428" r:id="rId40"/>
    <p:sldId id="429" r:id="rId41"/>
    <p:sldId id="430" r:id="rId42"/>
    <p:sldId id="431" r:id="rId43"/>
    <p:sldId id="432" r:id="rId44"/>
    <p:sldId id="435" r:id="rId45"/>
    <p:sldId id="43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38FF61-B42E-459B-9BFA-27F26BDF2B73}" v="10" dt="2022-02-11T21:25:47.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ia Appelhans" userId="2d97bc27457f462f" providerId="LiveId" clId="{1A38FF61-B42E-459B-9BFA-27F26BDF2B73}"/>
    <pc:docChg chg="undo custSel addSld delSld modSld sldOrd">
      <pc:chgData name="Eugenia Appelhans" userId="2d97bc27457f462f" providerId="LiveId" clId="{1A38FF61-B42E-459B-9BFA-27F26BDF2B73}" dt="2022-03-15T20:01:46.496" v="702" actId="20577"/>
      <pc:docMkLst>
        <pc:docMk/>
      </pc:docMkLst>
      <pc:sldChg chg="del">
        <pc:chgData name="Eugenia Appelhans" userId="2d97bc27457f462f" providerId="LiveId" clId="{1A38FF61-B42E-459B-9BFA-27F26BDF2B73}" dt="2022-02-11T21:21:43.062" v="429" actId="2696"/>
        <pc:sldMkLst>
          <pc:docMk/>
          <pc:sldMk cId="2205642919" sldId="383"/>
        </pc:sldMkLst>
      </pc:sldChg>
      <pc:sldChg chg="del">
        <pc:chgData name="Eugenia Appelhans" userId="2d97bc27457f462f" providerId="LiveId" clId="{1A38FF61-B42E-459B-9BFA-27F26BDF2B73}" dt="2022-02-11T21:21:43.062" v="429" actId="2696"/>
        <pc:sldMkLst>
          <pc:docMk/>
          <pc:sldMk cId="2035388306" sldId="385"/>
        </pc:sldMkLst>
      </pc:sldChg>
      <pc:sldChg chg="del">
        <pc:chgData name="Eugenia Appelhans" userId="2d97bc27457f462f" providerId="LiveId" clId="{1A38FF61-B42E-459B-9BFA-27F26BDF2B73}" dt="2022-02-11T21:21:43.062" v="429" actId="2696"/>
        <pc:sldMkLst>
          <pc:docMk/>
          <pc:sldMk cId="1848622107" sldId="386"/>
        </pc:sldMkLst>
      </pc:sldChg>
      <pc:sldChg chg="del">
        <pc:chgData name="Eugenia Appelhans" userId="2d97bc27457f462f" providerId="LiveId" clId="{1A38FF61-B42E-459B-9BFA-27F26BDF2B73}" dt="2022-02-11T21:21:43.062" v="429" actId="2696"/>
        <pc:sldMkLst>
          <pc:docMk/>
          <pc:sldMk cId="4161154539" sldId="387"/>
        </pc:sldMkLst>
      </pc:sldChg>
      <pc:sldChg chg="del">
        <pc:chgData name="Eugenia Appelhans" userId="2d97bc27457f462f" providerId="LiveId" clId="{1A38FF61-B42E-459B-9BFA-27F26BDF2B73}" dt="2022-02-11T21:21:43.062" v="429" actId="2696"/>
        <pc:sldMkLst>
          <pc:docMk/>
          <pc:sldMk cId="3607348985" sldId="389"/>
        </pc:sldMkLst>
      </pc:sldChg>
      <pc:sldChg chg="del">
        <pc:chgData name="Eugenia Appelhans" userId="2d97bc27457f462f" providerId="LiveId" clId="{1A38FF61-B42E-459B-9BFA-27F26BDF2B73}" dt="2022-02-11T21:21:43.062" v="429" actId="2696"/>
        <pc:sldMkLst>
          <pc:docMk/>
          <pc:sldMk cId="115197287" sldId="390"/>
        </pc:sldMkLst>
      </pc:sldChg>
      <pc:sldChg chg="del">
        <pc:chgData name="Eugenia Appelhans" userId="2d97bc27457f462f" providerId="LiveId" clId="{1A38FF61-B42E-459B-9BFA-27F26BDF2B73}" dt="2022-02-11T21:21:43.062" v="429" actId="2696"/>
        <pc:sldMkLst>
          <pc:docMk/>
          <pc:sldMk cId="2402729073" sldId="391"/>
        </pc:sldMkLst>
      </pc:sldChg>
      <pc:sldChg chg="del">
        <pc:chgData name="Eugenia Appelhans" userId="2d97bc27457f462f" providerId="LiveId" clId="{1A38FF61-B42E-459B-9BFA-27F26BDF2B73}" dt="2022-02-11T21:21:43.062" v="429" actId="2696"/>
        <pc:sldMkLst>
          <pc:docMk/>
          <pc:sldMk cId="3406547322" sldId="392"/>
        </pc:sldMkLst>
      </pc:sldChg>
      <pc:sldChg chg="del">
        <pc:chgData name="Eugenia Appelhans" userId="2d97bc27457f462f" providerId="LiveId" clId="{1A38FF61-B42E-459B-9BFA-27F26BDF2B73}" dt="2022-02-11T21:21:43.062" v="429" actId="2696"/>
        <pc:sldMkLst>
          <pc:docMk/>
          <pc:sldMk cId="2460564782" sldId="393"/>
        </pc:sldMkLst>
      </pc:sldChg>
      <pc:sldChg chg="del">
        <pc:chgData name="Eugenia Appelhans" userId="2d97bc27457f462f" providerId="LiveId" clId="{1A38FF61-B42E-459B-9BFA-27F26BDF2B73}" dt="2022-02-11T21:21:43.062" v="429" actId="2696"/>
        <pc:sldMkLst>
          <pc:docMk/>
          <pc:sldMk cId="3232168558" sldId="394"/>
        </pc:sldMkLst>
      </pc:sldChg>
      <pc:sldChg chg="del">
        <pc:chgData name="Eugenia Appelhans" userId="2d97bc27457f462f" providerId="LiveId" clId="{1A38FF61-B42E-459B-9BFA-27F26BDF2B73}" dt="2022-02-11T21:21:43.062" v="429" actId="2696"/>
        <pc:sldMkLst>
          <pc:docMk/>
          <pc:sldMk cId="990198310" sldId="395"/>
        </pc:sldMkLst>
      </pc:sldChg>
      <pc:sldChg chg="del">
        <pc:chgData name="Eugenia Appelhans" userId="2d97bc27457f462f" providerId="LiveId" clId="{1A38FF61-B42E-459B-9BFA-27F26BDF2B73}" dt="2022-02-11T21:21:43.062" v="429" actId="2696"/>
        <pc:sldMkLst>
          <pc:docMk/>
          <pc:sldMk cId="1484416632" sldId="397"/>
        </pc:sldMkLst>
      </pc:sldChg>
      <pc:sldChg chg="del">
        <pc:chgData name="Eugenia Appelhans" userId="2d97bc27457f462f" providerId="LiveId" clId="{1A38FF61-B42E-459B-9BFA-27F26BDF2B73}" dt="2022-02-11T21:21:43.062" v="429" actId="2696"/>
        <pc:sldMkLst>
          <pc:docMk/>
          <pc:sldMk cId="258973282" sldId="398"/>
        </pc:sldMkLst>
      </pc:sldChg>
      <pc:sldChg chg="del">
        <pc:chgData name="Eugenia Appelhans" userId="2d97bc27457f462f" providerId="LiveId" clId="{1A38FF61-B42E-459B-9BFA-27F26BDF2B73}" dt="2022-02-11T21:21:43.062" v="429" actId="2696"/>
        <pc:sldMkLst>
          <pc:docMk/>
          <pc:sldMk cId="3923895328" sldId="399"/>
        </pc:sldMkLst>
      </pc:sldChg>
      <pc:sldChg chg="del">
        <pc:chgData name="Eugenia Appelhans" userId="2d97bc27457f462f" providerId="LiveId" clId="{1A38FF61-B42E-459B-9BFA-27F26BDF2B73}" dt="2022-02-11T21:21:43.062" v="429" actId="2696"/>
        <pc:sldMkLst>
          <pc:docMk/>
          <pc:sldMk cId="2814667712" sldId="400"/>
        </pc:sldMkLst>
      </pc:sldChg>
      <pc:sldChg chg="del">
        <pc:chgData name="Eugenia Appelhans" userId="2d97bc27457f462f" providerId="LiveId" clId="{1A38FF61-B42E-459B-9BFA-27F26BDF2B73}" dt="2022-02-11T21:21:43.062" v="429" actId="2696"/>
        <pc:sldMkLst>
          <pc:docMk/>
          <pc:sldMk cId="1200131258" sldId="401"/>
        </pc:sldMkLst>
      </pc:sldChg>
      <pc:sldChg chg="modSp mod">
        <pc:chgData name="Eugenia Appelhans" userId="2d97bc27457f462f" providerId="LiveId" clId="{1A38FF61-B42E-459B-9BFA-27F26BDF2B73}" dt="2022-03-09T21:15:09.154" v="454" actId="20577"/>
        <pc:sldMkLst>
          <pc:docMk/>
          <pc:sldMk cId="1635838527" sldId="402"/>
        </pc:sldMkLst>
        <pc:spChg chg="mod">
          <ac:chgData name="Eugenia Appelhans" userId="2d97bc27457f462f" providerId="LiveId" clId="{1A38FF61-B42E-459B-9BFA-27F26BDF2B73}" dt="2022-03-09T21:15:09.154" v="454" actId="20577"/>
          <ac:spMkLst>
            <pc:docMk/>
            <pc:sldMk cId="1635838527" sldId="402"/>
            <ac:spMk id="3" creationId="{6A2CF4CE-9CA8-43FC-879C-3E084C2EB884}"/>
          </ac:spMkLst>
        </pc:spChg>
      </pc:sldChg>
      <pc:sldChg chg="del">
        <pc:chgData name="Eugenia Appelhans" userId="2d97bc27457f462f" providerId="LiveId" clId="{1A38FF61-B42E-459B-9BFA-27F26BDF2B73}" dt="2022-03-09T21:15:34.489" v="455" actId="47"/>
        <pc:sldMkLst>
          <pc:docMk/>
          <pc:sldMk cId="2513753068" sldId="403"/>
        </pc:sldMkLst>
      </pc:sldChg>
      <pc:sldChg chg="modSp mod">
        <pc:chgData name="Eugenia Appelhans" userId="2d97bc27457f462f" providerId="LiveId" clId="{1A38FF61-B42E-459B-9BFA-27F26BDF2B73}" dt="2022-03-09T21:16:51.281" v="459" actId="20577"/>
        <pc:sldMkLst>
          <pc:docMk/>
          <pc:sldMk cId="135659092" sldId="408"/>
        </pc:sldMkLst>
        <pc:spChg chg="mod">
          <ac:chgData name="Eugenia Appelhans" userId="2d97bc27457f462f" providerId="LiveId" clId="{1A38FF61-B42E-459B-9BFA-27F26BDF2B73}" dt="2022-03-09T21:16:51.281" v="459" actId="20577"/>
          <ac:spMkLst>
            <pc:docMk/>
            <pc:sldMk cId="135659092" sldId="408"/>
            <ac:spMk id="3" creationId="{6A2CF4CE-9CA8-43FC-879C-3E084C2EB884}"/>
          </ac:spMkLst>
        </pc:spChg>
      </pc:sldChg>
      <pc:sldChg chg="modSp mod">
        <pc:chgData name="Eugenia Appelhans" userId="2d97bc27457f462f" providerId="LiveId" clId="{1A38FF61-B42E-459B-9BFA-27F26BDF2B73}" dt="2022-03-09T21:20:56.424" v="463" actId="20577"/>
        <pc:sldMkLst>
          <pc:docMk/>
          <pc:sldMk cId="1840115109" sldId="413"/>
        </pc:sldMkLst>
        <pc:spChg chg="mod">
          <ac:chgData name="Eugenia Appelhans" userId="2d97bc27457f462f" providerId="LiveId" clId="{1A38FF61-B42E-459B-9BFA-27F26BDF2B73}" dt="2022-03-09T21:20:56.424" v="463" actId="20577"/>
          <ac:spMkLst>
            <pc:docMk/>
            <pc:sldMk cId="1840115109" sldId="413"/>
            <ac:spMk id="3" creationId="{6A2CF4CE-9CA8-43FC-879C-3E084C2EB884}"/>
          </ac:spMkLst>
        </pc:spChg>
      </pc:sldChg>
      <pc:sldChg chg="modSp add mod">
        <pc:chgData name="Eugenia Appelhans" userId="2d97bc27457f462f" providerId="LiveId" clId="{1A38FF61-B42E-459B-9BFA-27F26BDF2B73}" dt="2022-02-01T00:02:20.463" v="4" actId="21"/>
        <pc:sldMkLst>
          <pc:docMk/>
          <pc:sldMk cId="660303508" sldId="414"/>
        </pc:sldMkLst>
        <pc:spChg chg="mod">
          <ac:chgData name="Eugenia Appelhans" userId="2d97bc27457f462f" providerId="LiveId" clId="{1A38FF61-B42E-459B-9BFA-27F26BDF2B73}" dt="2022-02-01T00:02:20.463" v="4" actId="21"/>
          <ac:spMkLst>
            <pc:docMk/>
            <pc:sldMk cId="660303508" sldId="414"/>
            <ac:spMk id="3" creationId="{6A2CF4CE-9CA8-43FC-879C-3E084C2EB884}"/>
          </ac:spMkLst>
        </pc:spChg>
      </pc:sldChg>
      <pc:sldChg chg="modSp add mod">
        <pc:chgData name="Eugenia Appelhans" userId="2d97bc27457f462f" providerId="LiveId" clId="{1A38FF61-B42E-459B-9BFA-27F26BDF2B73}" dt="2022-02-03T18:11:07.477" v="8" actId="1076"/>
        <pc:sldMkLst>
          <pc:docMk/>
          <pc:sldMk cId="1617308666" sldId="415"/>
        </pc:sldMkLst>
        <pc:spChg chg="mod">
          <ac:chgData name="Eugenia Appelhans" userId="2d97bc27457f462f" providerId="LiveId" clId="{1A38FF61-B42E-459B-9BFA-27F26BDF2B73}" dt="2022-02-01T00:02:28.951" v="6"/>
          <ac:spMkLst>
            <pc:docMk/>
            <pc:sldMk cId="1617308666" sldId="415"/>
            <ac:spMk id="3" creationId="{6A2CF4CE-9CA8-43FC-879C-3E084C2EB884}"/>
          </ac:spMkLst>
        </pc:spChg>
        <pc:picChg chg="mod">
          <ac:chgData name="Eugenia Appelhans" userId="2d97bc27457f462f" providerId="LiveId" clId="{1A38FF61-B42E-459B-9BFA-27F26BDF2B73}" dt="2022-02-03T18:11:07.477" v="8" actId="1076"/>
          <ac:picMkLst>
            <pc:docMk/>
            <pc:sldMk cId="1617308666" sldId="415"/>
            <ac:picMk id="5" creationId="{92A0E23D-A3A4-47DA-BC99-547484BBF5BB}"/>
          </ac:picMkLst>
        </pc:picChg>
      </pc:sldChg>
      <pc:sldChg chg="modSp add mod ord">
        <pc:chgData name="Eugenia Appelhans" userId="2d97bc27457f462f" providerId="LiveId" clId="{1A38FF61-B42E-459B-9BFA-27F26BDF2B73}" dt="2022-02-03T18:21:05.738" v="18" actId="20577"/>
        <pc:sldMkLst>
          <pc:docMk/>
          <pc:sldMk cId="365545990" sldId="416"/>
        </pc:sldMkLst>
        <pc:spChg chg="mod">
          <ac:chgData name="Eugenia Appelhans" userId="2d97bc27457f462f" providerId="LiveId" clId="{1A38FF61-B42E-459B-9BFA-27F26BDF2B73}" dt="2022-02-03T18:21:05.738" v="18" actId="20577"/>
          <ac:spMkLst>
            <pc:docMk/>
            <pc:sldMk cId="365545990" sldId="416"/>
            <ac:spMk id="3" creationId="{C8722DDC-8EEE-4A06-8DFE-B44871EAA2CF}"/>
          </ac:spMkLst>
        </pc:spChg>
      </pc:sldChg>
      <pc:sldChg chg="modSp add mod">
        <pc:chgData name="Eugenia Appelhans" userId="2d97bc27457f462f" providerId="LiveId" clId="{1A38FF61-B42E-459B-9BFA-27F26BDF2B73}" dt="2022-03-09T21:26:13.574" v="475" actId="20577"/>
        <pc:sldMkLst>
          <pc:docMk/>
          <pc:sldMk cId="768800016" sldId="417"/>
        </pc:sldMkLst>
        <pc:spChg chg="mod">
          <ac:chgData name="Eugenia Appelhans" userId="2d97bc27457f462f" providerId="LiveId" clId="{1A38FF61-B42E-459B-9BFA-27F26BDF2B73}" dt="2022-03-09T21:26:13.574" v="475" actId="20577"/>
          <ac:spMkLst>
            <pc:docMk/>
            <pc:sldMk cId="768800016" sldId="417"/>
            <ac:spMk id="3" creationId="{6A2CF4CE-9CA8-43FC-879C-3E084C2EB884}"/>
          </ac:spMkLst>
        </pc:spChg>
      </pc:sldChg>
      <pc:sldChg chg="modSp add del mod">
        <pc:chgData name="Eugenia Appelhans" userId="2d97bc27457f462f" providerId="LiveId" clId="{1A38FF61-B42E-459B-9BFA-27F26BDF2B73}" dt="2022-03-15T19:51:29.328" v="650" actId="47"/>
        <pc:sldMkLst>
          <pc:docMk/>
          <pc:sldMk cId="2587915457" sldId="418"/>
        </pc:sldMkLst>
        <pc:spChg chg="mod">
          <ac:chgData name="Eugenia Appelhans" userId="2d97bc27457f462f" providerId="LiveId" clId="{1A38FF61-B42E-459B-9BFA-27F26BDF2B73}" dt="2022-02-03T18:28:21.552" v="23"/>
          <ac:spMkLst>
            <pc:docMk/>
            <pc:sldMk cId="2587915457" sldId="418"/>
            <ac:spMk id="3" creationId="{6A2CF4CE-9CA8-43FC-879C-3E084C2EB884}"/>
          </ac:spMkLst>
        </pc:spChg>
      </pc:sldChg>
      <pc:sldChg chg="modSp add mod">
        <pc:chgData name="Eugenia Appelhans" userId="2d97bc27457f462f" providerId="LiveId" clId="{1A38FF61-B42E-459B-9BFA-27F26BDF2B73}" dt="2022-02-03T18:42:02.671" v="29" actId="20577"/>
        <pc:sldMkLst>
          <pc:docMk/>
          <pc:sldMk cId="3289742682" sldId="419"/>
        </pc:sldMkLst>
        <pc:spChg chg="mod">
          <ac:chgData name="Eugenia Appelhans" userId="2d97bc27457f462f" providerId="LiveId" clId="{1A38FF61-B42E-459B-9BFA-27F26BDF2B73}" dt="2022-02-03T18:42:02.671" v="29" actId="20577"/>
          <ac:spMkLst>
            <pc:docMk/>
            <pc:sldMk cId="3289742682" sldId="419"/>
            <ac:spMk id="3" creationId="{6A2CF4CE-9CA8-43FC-879C-3E084C2EB884}"/>
          </ac:spMkLst>
        </pc:spChg>
      </pc:sldChg>
      <pc:sldChg chg="modSp add mod">
        <pc:chgData name="Eugenia Appelhans" userId="2d97bc27457f462f" providerId="LiveId" clId="{1A38FF61-B42E-459B-9BFA-27F26BDF2B73}" dt="2022-02-03T18:44:08.951" v="36" actId="20577"/>
        <pc:sldMkLst>
          <pc:docMk/>
          <pc:sldMk cId="3050686158" sldId="420"/>
        </pc:sldMkLst>
        <pc:spChg chg="mod">
          <ac:chgData name="Eugenia Appelhans" userId="2d97bc27457f462f" providerId="LiveId" clId="{1A38FF61-B42E-459B-9BFA-27F26BDF2B73}" dt="2022-02-03T18:44:08.951" v="36" actId="20577"/>
          <ac:spMkLst>
            <pc:docMk/>
            <pc:sldMk cId="3050686158" sldId="420"/>
            <ac:spMk id="3" creationId="{6A2CF4CE-9CA8-43FC-879C-3E084C2EB884}"/>
          </ac:spMkLst>
        </pc:spChg>
      </pc:sldChg>
      <pc:sldChg chg="modSp add mod">
        <pc:chgData name="Eugenia Appelhans" userId="2d97bc27457f462f" providerId="LiveId" clId="{1A38FF61-B42E-459B-9BFA-27F26BDF2B73}" dt="2022-03-09T21:35:00.624" v="530" actId="20577"/>
        <pc:sldMkLst>
          <pc:docMk/>
          <pc:sldMk cId="2642068110" sldId="421"/>
        </pc:sldMkLst>
        <pc:spChg chg="mod">
          <ac:chgData name="Eugenia Appelhans" userId="2d97bc27457f462f" providerId="LiveId" clId="{1A38FF61-B42E-459B-9BFA-27F26BDF2B73}" dt="2022-03-09T21:35:00.624" v="530" actId="20577"/>
          <ac:spMkLst>
            <pc:docMk/>
            <pc:sldMk cId="2642068110" sldId="421"/>
            <ac:spMk id="3" creationId="{6A2CF4CE-9CA8-43FC-879C-3E084C2EB884}"/>
          </ac:spMkLst>
        </pc:spChg>
        <pc:picChg chg="mod">
          <ac:chgData name="Eugenia Appelhans" userId="2d97bc27457f462f" providerId="LiveId" clId="{1A38FF61-B42E-459B-9BFA-27F26BDF2B73}" dt="2022-03-09T21:34:41.014" v="512" actId="1076"/>
          <ac:picMkLst>
            <pc:docMk/>
            <pc:sldMk cId="2642068110" sldId="421"/>
            <ac:picMk id="5" creationId="{92A0E23D-A3A4-47DA-BC99-547484BBF5BB}"/>
          </ac:picMkLst>
        </pc:picChg>
      </pc:sldChg>
      <pc:sldChg chg="modSp add mod ord">
        <pc:chgData name="Eugenia Appelhans" userId="2d97bc27457f462f" providerId="LiveId" clId="{1A38FF61-B42E-459B-9BFA-27F26BDF2B73}" dt="2022-03-09T21:35:21.454" v="532"/>
        <pc:sldMkLst>
          <pc:docMk/>
          <pc:sldMk cId="1641729209" sldId="422"/>
        </pc:sldMkLst>
        <pc:spChg chg="mod">
          <ac:chgData name="Eugenia Appelhans" userId="2d97bc27457f462f" providerId="LiveId" clId="{1A38FF61-B42E-459B-9BFA-27F26BDF2B73}" dt="2022-02-03T18:57:25.201" v="60"/>
          <ac:spMkLst>
            <pc:docMk/>
            <pc:sldMk cId="1641729209" sldId="422"/>
            <ac:spMk id="3" creationId="{6A2CF4CE-9CA8-43FC-879C-3E084C2EB884}"/>
          </ac:spMkLst>
        </pc:spChg>
      </pc:sldChg>
      <pc:sldChg chg="modSp add mod ord">
        <pc:chgData name="Eugenia Appelhans" userId="2d97bc27457f462f" providerId="LiveId" clId="{1A38FF61-B42E-459B-9BFA-27F26BDF2B73}" dt="2022-03-09T21:35:21.454" v="532"/>
        <pc:sldMkLst>
          <pc:docMk/>
          <pc:sldMk cId="1998144751" sldId="423"/>
        </pc:sldMkLst>
        <pc:spChg chg="mod">
          <ac:chgData name="Eugenia Appelhans" userId="2d97bc27457f462f" providerId="LiveId" clId="{1A38FF61-B42E-459B-9BFA-27F26BDF2B73}" dt="2022-02-03T18:59:21.051" v="162" actId="20577"/>
          <ac:spMkLst>
            <pc:docMk/>
            <pc:sldMk cId="1998144751" sldId="423"/>
            <ac:spMk id="3" creationId="{6A2CF4CE-9CA8-43FC-879C-3E084C2EB884}"/>
          </ac:spMkLst>
        </pc:spChg>
      </pc:sldChg>
      <pc:sldChg chg="modSp add mod ord">
        <pc:chgData name="Eugenia Appelhans" userId="2d97bc27457f462f" providerId="LiveId" clId="{1A38FF61-B42E-459B-9BFA-27F26BDF2B73}" dt="2022-03-09T21:35:21.454" v="532"/>
        <pc:sldMkLst>
          <pc:docMk/>
          <pc:sldMk cId="1755550999" sldId="424"/>
        </pc:sldMkLst>
        <pc:spChg chg="mod">
          <ac:chgData name="Eugenia Appelhans" userId="2d97bc27457f462f" providerId="LiveId" clId="{1A38FF61-B42E-459B-9BFA-27F26BDF2B73}" dt="2022-02-03T18:58:37.803" v="67" actId="113"/>
          <ac:spMkLst>
            <pc:docMk/>
            <pc:sldMk cId="1755550999" sldId="424"/>
            <ac:spMk id="3" creationId="{6A2CF4CE-9CA8-43FC-879C-3E084C2EB884}"/>
          </ac:spMkLst>
        </pc:spChg>
        <pc:picChg chg="mod">
          <ac:chgData name="Eugenia Appelhans" userId="2d97bc27457f462f" providerId="LiveId" clId="{1A38FF61-B42E-459B-9BFA-27F26BDF2B73}" dt="2022-02-03T18:58:35.460" v="65" actId="1076"/>
          <ac:picMkLst>
            <pc:docMk/>
            <pc:sldMk cId="1755550999" sldId="424"/>
            <ac:picMk id="5" creationId="{92A0E23D-A3A4-47DA-BC99-547484BBF5BB}"/>
          </ac:picMkLst>
        </pc:picChg>
      </pc:sldChg>
      <pc:sldChg chg="modSp add mod ord">
        <pc:chgData name="Eugenia Appelhans" userId="2d97bc27457f462f" providerId="LiveId" clId="{1A38FF61-B42E-459B-9BFA-27F26BDF2B73}" dt="2022-02-03T19:01:15.270" v="224" actId="20577"/>
        <pc:sldMkLst>
          <pc:docMk/>
          <pc:sldMk cId="3041204619" sldId="425"/>
        </pc:sldMkLst>
        <pc:spChg chg="mod">
          <ac:chgData name="Eugenia Appelhans" userId="2d97bc27457f462f" providerId="LiveId" clId="{1A38FF61-B42E-459B-9BFA-27F26BDF2B73}" dt="2022-02-03T19:01:15.270" v="224" actId="20577"/>
          <ac:spMkLst>
            <pc:docMk/>
            <pc:sldMk cId="3041204619" sldId="425"/>
            <ac:spMk id="3" creationId="{C8722DDC-8EEE-4A06-8DFE-B44871EAA2CF}"/>
          </ac:spMkLst>
        </pc:spChg>
      </pc:sldChg>
      <pc:sldChg chg="modSp add mod ord">
        <pc:chgData name="Eugenia Appelhans" userId="2d97bc27457f462f" providerId="LiveId" clId="{1A38FF61-B42E-459B-9BFA-27F26BDF2B73}" dt="2022-03-09T21:40:39.014" v="541" actId="20577"/>
        <pc:sldMkLst>
          <pc:docMk/>
          <pc:sldMk cId="3065691211" sldId="426"/>
        </pc:sldMkLst>
        <pc:spChg chg="mod">
          <ac:chgData name="Eugenia Appelhans" userId="2d97bc27457f462f" providerId="LiveId" clId="{1A38FF61-B42E-459B-9BFA-27F26BDF2B73}" dt="2022-03-09T21:40:39.014" v="541" actId="20577"/>
          <ac:spMkLst>
            <pc:docMk/>
            <pc:sldMk cId="3065691211" sldId="426"/>
            <ac:spMk id="3" creationId="{6A2CF4CE-9CA8-43FC-879C-3E084C2EB884}"/>
          </ac:spMkLst>
        </pc:spChg>
        <pc:picChg chg="mod">
          <ac:chgData name="Eugenia Appelhans" userId="2d97bc27457f462f" providerId="LiveId" clId="{1A38FF61-B42E-459B-9BFA-27F26BDF2B73}" dt="2022-02-11T21:04:13.569" v="228" actId="14826"/>
          <ac:picMkLst>
            <pc:docMk/>
            <pc:sldMk cId="3065691211" sldId="426"/>
            <ac:picMk id="5" creationId="{92A0E23D-A3A4-47DA-BC99-547484BBF5BB}"/>
          </ac:picMkLst>
        </pc:picChg>
      </pc:sldChg>
      <pc:sldChg chg="modSp add mod">
        <pc:chgData name="Eugenia Appelhans" userId="2d97bc27457f462f" providerId="LiveId" clId="{1A38FF61-B42E-459B-9BFA-27F26BDF2B73}" dt="2022-02-11T21:05:33.359" v="248"/>
        <pc:sldMkLst>
          <pc:docMk/>
          <pc:sldMk cId="2191176667" sldId="427"/>
        </pc:sldMkLst>
        <pc:spChg chg="mod">
          <ac:chgData name="Eugenia Appelhans" userId="2d97bc27457f462f" providerId="LiveId" clId="{1A38FF61-B42E-459B-9BFA-27F26BDF2B73}" dt="2022-02-11T21:05:33.359" v="248"/>
          <ac:spMkLst>
            <pc:docMk/>
            <pc:sldMk cId="2191176667" sldId="427"/>
            <ac:spMk id="3" creationId="{6A2CF4CE-9CA8-43FC-879C-3E084C2EB884}"/>
          </ac:spMkLst>
        </pc:spChg>
      </pc:sldChg>
      <pc:sldChg chg="modSp add mod">
        <pc:chgData name="Eugenia Appelhans" userId="2d97bc27457f462f" providerId="LiveId" clId="{1A38FF61-B42E-459B-9BFA-27F26BDF2B73}" dt="2022-02-11T21:05:54.498" v="250"/>
        <pc:sldMkLst>
          <pc:docMk/>
          <pc:sldMk cId="1443351268" sldId="428"/>
        </pc:sldMkLst>
        <pc:spChg chg="mod">
          <ac:chgData name="Eugenia Appelhans" userId="2d97bc27457f462f" providerId="LiveId" clId="{1A38FF61-B42E-459B-9BFA-27F26BDF2B73}" dt="2022-02-11T21:05:54.498" v="250"/>
          <ac:spMkLst>
            <pc:docMk/>
            <pc:sldMk cId="1443351268" sldId="428"/>
            <ac:spMk id="3" creationId="{6A2CF4CE-9CA8-43FC-879C-3E084C2EB884}"/>
          </ac:spMkLst>
        </pc:spChg>
      </pc:sldChg>
      <pc:sldChg chg="addSp delSp modSp add mod">
        <pc:chgData name="Eugenia Appelhans" userId="2d97bc27457f462f" providerId="LiveId" clId="{1A38FF61-B42E-459B-9BFA-27F26BDF2B73}" dt="2022-02-11T21:13:53.898" v="336" actId="20577"/>
        <pc:sldMkLst>
          <pc:docMk/>
          <pc:sldMk cId="2339516806" sldId="429"/>
        </pc:sldMkLst>
        <pc:spChg chg="mod">
          <ac:chgData name="Eugenia Appelhans" userId="2d97bc27457f462f" providerId="LiveId" clId="{1A38FF61-B42E-459B-9BFA-27F26BDF2B73}" dt="2022-02-11T21:13:53.898" v="336" actId="20577"/>
          <ac:spMkLst>
            <pc:docMk/>
            <pc:sldMk cId="2339516806" sldId="429"/>
            <ac:spMk id="3" creationId="{6A2CF4CE-9CA8-43FC-879C-3E084C2EB884}"/>
          </ac:spMkLst>
        </pc:spChg>
        <pc:spChg chg="del">
          <ac:chgData name="Eugenia Appelhans" userId="2d97bc27457f462f" providerId="LiveId" clId="{1A38FF61-B42E-459B-9BFA-27F26BDF2B73}" dt="2022-02-11T21:11:26.182" v="253" actId="26606"/>
          <ac:spMkLst>
            <pc:docMk/>
            <pc:sldMk cId="2339516806" sldId="429"/>
            <ac:spMk id="16" creationId="{78632963-757B-40C2-BB84-FC6107A54DAD}"/>
          </ac:spMkLst>
        </pc:spChg>
        <pc:spChg chg="del">
          <ac:chgData name="Eugenia Appelhans" userId="2d97bc27457f462f" providerId="LiveId" clId="{1A38FF61-B42E-459B-9BFA-27F26BDF2B73}" dt="2022-02-11T21:11:26.182" v="253" actId="26606"/>
          <ac:spMkLst>
            <pc:docMk/>
            <pc:sldMk cId="2339516806" sldId="429"/>
            <ac:spMk id="17" creationId="{2853AE55-7E35-44B0-89F1-3F52B262AF33}"/>
          </ac:spMkLst>
        </pc:spChg>
        <pc:spChg chg="del">
          <ac:chgData name="Eugenia Appelhans" userId="2d97bc27457f462f" providerId="LiveId" clId="{1A38FF61-B42E-459B-9BFA-27F26BDF2B73}" dt="2022-02-11T21:11:26.182" v="253" actId="26606"/>
          <ac:spMkLst>
            <pc:docMk/>
            <pc:sldMk cId="2339516806" sldId="429"/>
            <ac:spMk id="18" creationId="{DBC4BE4D-4B50-4F51-9F85-4B5D60B02D81}"/>
          </ac:spMkLst>
        </pc:spChg>
        <pc:spChg chg="add">
          <ac:chgData name="Eugenia Appelhans" userId="2d97bc27457f462f" providerId="LiveId" clId="{1A38FF61-B42E-459B-9BFA-27F26BDF2B73}" dt="2022-02-11T21:11:26.182" v="253" actId="26606"/>
          <ac:spMkLst>
            <pc:docMk/>
            <pc:sldMk cId="2339516806" sldId="429"/>
            <ac:spMk id="23" creationId="{78632963-757B-40C2-BB84-FC6107A54DAD}"/>
          </ac:spMkLst>
        </pc:spChg>
        <pc:spChg chg="add">
          <ac:chgData name="Eugenia Appelhans" userId="2d97bc27457f462f" providerId="LiveId" clId="{1A38FF61-B42E-459B-9BFA-27F26BDF2B73}" dt="2022-02-11T21:11:26.182" v="253" actId="26606"/>
          <ac:spMkLst>
            <pc:docMk/>
            <pc:sldMk cId="2339516806" sldId="429"/>
            <ac:spMk id="25" creationId="{2853AE55-7E35-44B0-89F1-3F52B262AF33}"/>
          </ac:spMkLst>
        </pc:spChg>
        <pc:spChg chg="add">
          <ac:chgData name="Eugenia Appelhans" userId="2d97bc27457f462f" providerId="LiveId" clId="{1A38FF61-B42E-459B-9BFA-27F26BDF2B73}" dt="2022-02-11T21:11:26.182" v="253" actId="26606"/>
          <ac:spMkLst>
            <pc:docMk/>
            <pc:sldMk cId="2339516806" sldId="429"/>
            <ac:spMk id="27" creationId="{DBC4BE4D-4B50-4F51-9F85-4B5D60B02D81}"/>
          </ac:spMkLst>
        </pc:spChg>
        <pc:picChg chg="mod">
          <ac:chgData name="Eugenia Appelhans" userId="2d97bc27457f462f" providerId="LiveId" clId="{1A38FF61-B42E-459B-9BFA-27F26BDF2B73}" dt="2022-02-11T21:11:38.171" v="254" actId="27614"/>
          <ac:picMkLst>
            <pc:docMk/>
            <pc:sldMk cId="2339516806" sldId="429"/>
            <ac:picMk id="5" creationId="{92A0E23D-A3A4-47DA-BC99-547484BBF5BB}"/>
          </ac:picMkLst>
        </pc:picChg>
      </pc:sldChg>
      <pc:sldChg chg="modSp add mod">
        <pc:chgData name="Eugenia Appelhans" userId="2d97bc27457f462f" providerId="LiveId" clId="{1A38FF61-B42E-459B-9BFA-27F26BDF2B73}" dt="2022-02-11T21:14:13.135" v="338"/>
        <pc:sldMkLst>
          <pc:docMk/>
          <pc:sldMk cId="497251361" sldId="430"/>
        </pc:sldMkLst>
        <pc:spChg chg="mod">
          <ac:chgData name="Eugenia Appelhans" userId="2d97bc27457f462f" providerId="LiveId" clId="{1A38FF61-B42E-459B-9BFA-27F26BDF2B73}" dt="2022-02-11T21:14:13.135" v="338"/>
          <ac:spMkLst>
            <pc:docMk/>
            <pc:sldMk cId="497251361" sldId="430"/>
            <ac:spMk id="3" creationId="{6A2CF4CE-9CA8-43FC-879C-3E084C2EB884}"/>
          </ac:spMkLst>
        </pc:spChg>
      </pc:sldChg>
      <pc:sldChg chg="modSp add del mod">
        <pc:chgData name="Eugenia Appelhans" userId="2d97bc27457f462f" providerId="LiveId" clId="{1A38FF61-B42E-459B-9BFA-27F26BDF2B73}" dt="2022-02-11T21:16:09.526" v="341" actId="2696"/>
        <pc:sldMkLst>
          <pc:docMk/>
          <pc:sldMk cId="1812249615" sldId="431"/>
        </pc:sldMkLst>
        <pc:spChg chg="mod">
          <ac:chgData name="Eugenia Appelhans" userId="2d97bc27457f462f" providerId="LiveId" clId="{1A38FF61-B42E-459B-9BFA-27F26BDF2B73}" dt="2022-02-11T21:16:06.706" v="340" actId="20577"/>
          <ac:spMkLst>
            <pc:docMk/>
            <pc:sldMk cId="1812249615" sldId="431"/>
            <ac:spMk id="3" creationId="{6A2CF4CE-9CA8-43FC-879C-3E084C2EB884}"/>
          </ac:spMkLst>
        </pc:spChg>
      </pc:sldChg>
      <pc:sldChg chg="modSp add mod ord">
        <pc:chgData name="Eugenia Appelhans" userId="2d97bc27457f462f" providerId="LiveId" clId="{1A38FF61-B42E-459B-9BFA-27F26BDF2B73}" dt="2022-02-11T21:17:24.868" v="399" actId="113"/>
        <pc:sldMkLst>
          <pc:docMk/>
          <pc:sldMk cId="3290232062" sldId="431"/>
        </pc:sldMkLst>
        <pc:spChg chg="mod">
          <ac:chgData name="Eugenia Appelhans" userId="2d97bc27457f462f" providerId="LiveId" clId="{1A38FF61-B42E-459B-9BFA-27F26BDF2B73}" dt="2022-02-11T21:17:24.868" v="399" actId="113"/>
          <ac:spMkLst>
            <pc:docMk/>
            <pc:sldMk cId="3290232062" sldId="431"/>
            <ac:spMk id="3" creationId="{6A2CF4CE-9CA8-43FC-879C-3E084C2EB884}"/>
          </ac:spMkLst>
        </pc:spChg>
        <pc:picChg chg="mod">
          <ac:chgData name="Eugenia Appelhans" userId="2d97bc27457f462f" providerId="LiveId" clId="{1A38FF61-B42E-459B-9BFA-27F26BDF2B73}" dt="2022-02-11T21:17:10.904" v="395" actId="1076"/>
          <ac:picMkLst>
            <pc:docMk/>
            <pc:sldMk cId="3290232062" sldId="431"/>
            <ac:picMk id="5" creationId="{92A0E23D-A3A4-47DA-BC99-547484BBF5BB}"/>
          </ac:picMkLst>
        </pc:picChg>
      </pc:sldChg>
      <pc:sldChg chg="modSp add mod">
        <pc:chgData name="Eugenia Appelhans" userId="2d97bc27457f462f" providerId="LiveId" clId="{1A38FF61-B42E-459B-9BFA-27F26BDF2B73}" dt="2022-03-09T21:30:51.324" v="479" actId="20577"/>
        <pc:sldMkLst>
          <pc:docMk/>
          <pc:sldMk cId="2934697845" sldId="432"/>
        </pc:sldMkLst>
        <pc:spChg chg="mod">
          <ac:chgData name="Eugenia Appelhans" userId="2d97bc27457f462f" providerId="LiveId" clId="{1A38FF61-B42E-459B-9BFA-27F26BDF2B73}" dt="2022-03-09T21:30:51.324" v="479" actId="20577"/>
          <ac:spMkLst>
            <pc:docMk/>
            <pc:sldMk cId="2934697845" sldId="432"/>
            <ac:spMk id="3" creationId="{6A2CF4CE-9CA8-43FC-879C-3E084C2EB884}"/>
          </ac:spMkLst>
        </pc:spChg>
        <pc:picChg chg="mod">
          <ac:chgData name="Eugenia Appelhans" userId="2d97bc27457f462f" providerId="LiveId" clId="{1A38FF61-B42E-459B-9BFA-27F26BDF2B73}" dt="2022-02-11T21:21:03.144" v="425" actId="14826"/>
          <ac:picMkLst>
            <pc:docMk/>
            <pc:sldMk cId="2934697845" sldId="432"/>
            <ac:picMk id="5" creationId="{92A0E23D-A3A4-47DA-BC99-547484BBF5BB}"/>
          </ac:picMkLst>
        </pc:picChg>
      </pc:sldChg>
      <pc:sldChg chg="modSp add del mod">
        <pc:chgData name="Eugenia Appelhans" userId="2d97bc27457f462f" providerId="LiveId" clId="{1A38FF61-B42E-459B-9BFA-27F26BDF2B73}" dt="2022-02-11T21:24:41.371" v="442" actId="2696"/>
        <pc:sldMkLst>
          <pc:docMk/>
          <pc:sldMk cId="477194399" sldId="433"/>
        </pc:sldMkLst>
        <pc:spChg chg="mod">
          <ac:chgData name="Eugenia Appelhans" userId="2d97bc27457f462f" providerId="LiveId" clId="{1A38FF61-B42E-459B-9BFA-27F26BDF2B73}" dt="2022-02-11T21:24:04.034" v="435"/>
          <ac:spMkLst>
            <pc:docMk/>
            <pc:sldMk cId="477194399" sldId="433"/>
            <ac:spMk id="3" creationId="{6A2CF4CE-9CA8-43FC-879C-3E084C2EB884}"/>
          </ac:spMkLst>
        </pc:spChg>
        <pc:picChg chg="mod">
          <ac:chgData name="Eugenia Appelhans" userId="2d97bc27457f462f" providerId="LiveId" clId="{1A38FF61-B42E-459B-9BFA-27F26BDF2B73}" dt="2022-02-11T21:24:21.567" v="438" actId="14826"/>
          <ac:picMkLst>
            <pc:docMk/>
            <pc:sldMk cId="477194399" sldId="433"/>
            <ac:picMk id="5" creationId="{92A0E23D-A3A4-47DA-BC99-547484BBF5BB}"/>
          </ac:picMkLst>
        </pc:picChg>
      </pc:sldChg>
      <pc:sldChg chg="addSp modSp add mod ord">
        <pc:chgData name="Eugenia Appelhans" userId="2d97bc27457f462f" providerId="LiveId" clId="{1A38FF61-B42E-459B-9BFA-27F26BDF2B73}" dt="2022-02-11T21:26:08.220" v="450"/>
        <pc:sldMkLst>
          <pc:docMk/>
          <pc:sldMk cId="4275453855" sldId="434"/>
        </pc:sldMkLst>
        <pc:spChg chg="add mod">
          <ac:chgData name="Eugenia Appelhans" userId="2d97bc27457f462f" providerId="LiveId" clId="{1A38FF61-B42E-459B-9BFA-27F26BDF2B73}" dt="2022-02-11T21:25:07.362" v="445"/>
          <ac:spMkLst>
            <pc:docMk/>
            <pc:sldMk cId="4275453855" sldId="434"/>
            <ac:spMk id="2" creationId="{59598E14-8367-481C-9712-C2F59CF11D30}"/>
          </ac:spMkLst>
        </pc:spChg>
        <pc:picChg chg="mod">
          <ac:chgData name="Eugenia Appelhans" userId="2d97bc27457f462f" providerId="LiveId" clId="{1A38FF61-B42E-459B-9BFA-27F26BDF2B73}" dt="2022-02-11T21:24:50.803" v="443" actId="14826"/>
          <ac:picMkLst>
            <pc:docMk/>
            <pc:sldMk cId="4275453855" sldId="434"/>
            <ac:picMk id="5" creationId="{92A0E23D-A3A4-47DA-BC99-547484BBF5BB}"/>
          </ac:picMkLst>
        </pc:picChg>
      </pc:sldChg>
      <pc:sldChg chg="modSp add mod">
        <pc:chgData name="Eugenia Appelhans" userId="2d97bc27457f462f" providerId="LiveId" clId="{1A38FF61-B42E-459B-9BFA-27F26BDF2B73}" dt="2022-02-11T21:25:52.834" v="448"/>
        <pc:sldMkLst>
          <pc:docMk/>
          <pc:sldMk cId="3913812242" sldId="435"/>
        </pc:sldMkLst>
        <pc:spChg chg="mod">
          <ac:chgData name="Eugenia Appelhans" userId="2d97bc27457f462f" providerId="LiveId" clId="{1A38FF61-B42E-459B-9BFA-27F26BDF2B73}" dt="2022-02-11T21:25:52.834" v="448"/>
          <ac:spMkLst>
            <pc:docMk/>
            <pc:sldMk cId="3913812242" sldId="435"/>
            <ac:spMk id="2" creationId="{59598E14-8367-481C-9712-C2F59CF11D30}"/>
          </ac:spMkLst>
        </pc:spChg>
        <pc:picChg chg="mod">
          <ac:chgData name="Eugenia Appelhans" userId="2d97bc27457f462f" providerId="LiveId" clId="{1A38FF61-B42E-459B-9BFA-27F26BDF2B73}" dt="2022-02-11T21:25:47.966" v="447" actId="14826"/>
          <ac:picMkLst>
            <pc:docMk/>
            <pc:sldMk cId="3913812242" sldId="435"/>
            <ac:picMk id="5" creationId="{92A0E23D-A3A4-47DA-BC99-547484BBF5BB}"/>
          </ac:picMkLst>
        </pc:picChg>
      </pc:sldChg>
      <pc:sldChg chg="modSp add del mod ord">
        <pc:chgData name="Eugenia Appelhans" userId="2d97bc27457f462f" providerId="LiveId" clId="{1A38FF61-B42E-459B-9BFA-27F26BDF2B73}" dt="2022-03-09T21:34:26.814" v="509" actId="47"/>
        <pc:sldMkLst>
          <pc:docMk/>
          <pc:sldMk cId="672365147" sldId="436"/>
        </pc:sldMkLst>
        <pc:spChg chg="mod">
          <ac:chgData name="Eugenia Appelhans" userId="2d97bc27457f462f" providerId="LiveId" clId="{1A38FF61-B42E-459B-9BFA-27F26BDF2B73}" dt="2022-03-09T21:34:15.354" v="508" actId="20577"/>
          <ac:spMkLst>
            <pc:docMk/>
            <pc:sldMk cId="672365147" sldId="436"/>
            <ac:spMk id="3" creationId="{6A2CF4CE-9CA8-43FC-879C-3E084C2EB884}"/>
          </ac:spMkLst>
        </pc:spChg>
      </pc:sldChg>
      <pc:sldChg chg="add ord">
        <pc:chgData name="Eugenia Appelhans" userId="2d97bc27457f462f" providerId="LiveId" clId="{1A38FF61-B42E-459B-9BFA-27F26BDF2B73}" dt="2022-03-09T21:35:21.454" v="532"/>
        <pc:sldMkLst>
          <pc:docMk/>
          <pc:sldMk cId="2947771498" sldId="436"/>
        </pc:sldMkLst>
      </pc:sldChg>
      <pc:sldChg chg="modSp add mod ord">
        <pc:chgData name="Eugenia Appelhans" userId="2d97bc27457f462f" providerId="LiveId" clId="{1A38FF61-B42E-459B-9BFA-27F26BDF2B73}" dt="2022-03-09T21:40:55.994" v="548" actId="20577"/>
        <pc:sldMkLst>
          <pc:docMk/>
          <pc:sldMk cId="2009360900" sldId="437"/>
        </pc:sldMkLst>
        <pc:spChg chg="mod">
          <ac:chgData name="Eugenia Appelhans" userId="2d97bc27457f462f" providerId="LiveId" clId="{1A38FF61-B42E-459B-9BFA-27F26BDF2B73}" dt="2022-03-09T21:40:55.994" v="548" actId="20577"/>
          <ac:spMkLst>
            <pc:docMk/>
            <pc:sldMk cId="2009360900" sldId="437"/>
            <ac:spMk id="3" creationId="{6A2CF4CE-9CA8-43FC-879C-3E084C2EB884}"/>
          </ac:spMkLst>
        </pc:spChg>
      </pc:sldChg>
      <pc:sldChg chg="modSp add mod">
        <pc:chgData name="Eugenia Appelhans" userId="2d97bc27457f462f" providerId="LiveId" clId="{1A38FF61-B42E-459B-9BFA-27F26BDF2B73}" dt="2022-03-09T21:41:28.929" v="566" actId="20577"/>
        <pc:sldMkLst>
          <pc:docMk/>
          <pc:sldMk cId="3251667054" sldId="438"/>
        </pc:sldMkLst>
        <pc:spChg chg="mod">
          <ac:chgData name="Eugenia Appelhans" userId="2d97bc27457f462f" providerId="LiveId" clId="{1A38FF61-B42E-459B-9BFA-27F26BDF2B73}" dt="2022-03-09T21:41:28.929" v="566" actId="20577"/>
          <ac:spMkLst>
            <pc:docMk/>
            <pc:sldMk cId="3251667054" sldId="438"/>
            <ac:spMk id="3" creationId="{6A2CF4CE-9CA8-43FC-879C-3E084C2EB884}"/>
          </ac:spMkLst>
        </pc:spChg>
      </pc:sldChg>
      <pc:sldChg chg="modSp add del mod">
        <pc:chgData name="Eugenia Appelhans" userId="2d97bc27457f462f" providerId="LiveId" clId="{1A38FF61-B42E-459B-9BFA-27F26BDF2B73}" dt="2022-03-15T19:49:09.773" v="648" actId="47"/>
        <pc:sldMkLst>
          <pc:docMk/>
          <pc:sldMk cId="3373574070" sldId="439"/>
        </pc:sldMkLst>
        <pc:spChg chg="mod">
          <ac:chgData name="Eugenia Appelhans" userId="2d97bc27457f462f" providerId="LiveId" clId="{1A38FF61-B42E-459B-9BFA-27F26BDF2B73}" dt="2022-03-15T19:27:58.109" v="579" actId="20577"/>
          <ac:spMkLst>
            <pc:docMk/>
            <pc:sldMk cId="3373574070" sldId="439"/>
            <ac:spMk id="3" creationId="{6A2CF4CE-9CA8-43FC-879C-3E084C2EB884}"/>
          </ac:spMkLst>
        </pc:spChg>
      </pc:sldChg>
      <pc:sldChg chg="add">
        <pc:chgData name="Eugenia Appelhans" userId="2d97bc27457f462f" providerId="LiveId" clId="{1A38FF61-B42E-459B-9BFA-27F26BDF2B73}" dt="2022-03-15T19:51:23.012" v="649" actId="2890"/>
        <pc:sldMkLst>
          <pc:docMk/>
          <pc:sldMk cId="3869443424" sldId="439"/>
        </pc:sldMkLst>
      </pc:sldChg>
      <pc:sldChg chg="modSp add del mod">
        <pc:chgData name="Eugenia Appelhans" userId="2d97bc27457f462f" providerId="LiveId" clId="{1A38FF61-B42E-459B-9BFA-27F26BDF2B73}" dt="2022-03-15T19:31:16.761" v="647" actId="47"/>
        <pc:sldMkLst>
          <pc:docMk/>
          <pc:sldMk cId="1205772766" sldId="440"/>
        </pc:sldMkLst>
        <pc:spChg chg="mod">
          <ac:chgData name="Eugenia Appelhans" userId="2d97bc27457f462f" providerId="LiveId" clId="{1A38FF61-B42E-459B-9BFA-27F26BDF2B73}" dt="2022-03-15T19:28:29.110" v="591" actId="20577"/>
          <ac:spMkLst>
            <pc:docMk/>
            <pc:sldMk cId="1205772766" sldId="440"/>
            <ac:spMk id="3" creationId="{6A2CF4CE-9CA8-43FC-879C-3E084C2EB884}"/>
          </ac:spMkLst>
        </pc:spChg>
      </pc:sldChg>
      <pc:sldChg chg="modSp add mod ord">
        <pc:chgData name="Eugenia Appelhans" userId="2d97bc27457f462f" providerId="LiveId" clId="{1A38FF61-B42E-459B-9BFA-27F26BDF2B73}" dt="2022-03-15T19:51:51.219" v="660" actId="20577"/>
        <pc:sldMkLst>
          <pc:docMk/>
          <pc:sldMk cId="4142294257" sldId="440"/>
        </pc:sldMkLst>
        <pc:spChg chg="mod">
          <ac:chgData name="Eugenia Appelhans" userId="2d97bc27457f462f" providerId="LiveId" clId="{1A38FF61-B42E-459B-9BFA-27F26BDF2B73}" dt="2022-03-15T19:51:51.219" v="660" actId="20577"/>
          <ac:spMkLst>
            <pc:docMk/>
            <pc:sldMk cId="4142294257" sldId="440"/>
            <ac:spMk id="3" creationId="{6A2CF4CE-9CA8-43FC-879C-3E084C2EB884}"/>
          </ac:spMkLst>
        </pc:spChg>
      </pc:sldChg>
      <pc:sldChg chg="modSp add mod">
        <pc:chgData name="Eugenia Appelhans" userId="2d97bc27457f462f" providerId="LiveId" clId="{1A38FF61-B42E-459B-9BFA-27F26BDF2B73}" dt="2022-03-15T19:52:32.773" v="668"/>
        <pc:sldMkLst>
          <pc:docMk/>
          <pc:sldMk cId="713643474" sldId="441"/>
        </pc:sldMkLst>
        <pc:spChg chg="mod">
          <ac:chgData name="Eugenia Appelhans" userId="2d97bc27457f462f" providerId="LiveId" clId="{1A38FF61-B42E-459B-9BFA-27F26BDF2B73}" dt="2022-03-15T19:52:32.773" v="668"/>
          <ac:spMkLst>
            <pc:docMk/>
            <pc:sldMk cId="713643474" sldId="441"/>
            <ac:spMk id="3" creationId="{6A2CF4CE-9CA8-43FC-879C-3E084C2EB884}"/>
          </ac:spMkLst>
        </pc:spChg>
      </pc:sldChg>
      <pc:sldChg chg="add del">
        <pc:chgData name="Eugenia Appelhans" userId="2d97bc27457f462f" providerId="LiveId" clId="{1A38FF61-B42E-459B-9BFA-27F26BDF2B73}" dt="2022-03-15T19:49:09.773" v="648" actId="47"/>
        <pc:sldMkLst>
          <pc:docMk/>
          <pc:sldMk cId="900179562" sldId="441"/>
        </pc:sldMkLst>
      </pc:sldChg>
      <pc:sldChg chg="modSp add mod">
        <pc:chgData name="Eugenia Appelhans" userId="2d97bc27457f462f" providerId="LiveId" clId="{1A38FF61-B42E-459B-9BFA-27F26BDF2B73}" dt="2022-03-15T19:53:42.801" v="677" actId="20577"/>
        <pc:sldMkLst>
          <pc:docMk/>
          <pc:sldMk cId="1631104020" sldId="442"/>
        </pc:sldMkLst>
        <pc:spChg chg="mod">
          <ac:chgData name="Eugenia Appelhans" userId="2d97bc27457f462f" providerId="LiveId" clId="{1A38FF61-B42E-459B-9BFA-27F26BDF2B73}" dt="2022-03-15T19:53:42.801" v="677" actId="20577"/>
          <ac:spMkLst>
            <pc:docMk/>
            <pc:sldMk cId="1631104020" sldId="442"/>
            <ac:spMk id="3" creationId="{6A2CF4CE-9CA8-43FC-879C-3E084C2EB884}"/>
          </ac:spMkLst>
        </pc:spChg>
      </pc:sldChg>
      <pc:sldChg chg="modSp add del mod">
        <pc:chgData name="Eugenia Appelhans" userId="2d97bc27457f462f" providerId="LiveId" clId="{1A38FF61-B42E-459B-9BFA-27F26BDF2B73}" dt="2022-03-15T19:49:09.773" v="648" actId="47"/>
        <pc:sldMkLst>
          <pc:docMk/>
          <pc:sldMk cId="2607786945" sldId="442"/>
        </pc:sldMkLst>
        <pc:spChg chg="mod">
          <ac:chgData name="Eugenia Appelhans" userId="2d97bc27457f462f" providerId="LiveId" clId="{1A38FF61-B42E-459B-9BFA-27F26BDF2B73}" dt="2022-03-15T19:29:39.402" v="601" actId="20577"/>
          <ac:spMkLst>
            <pc:docMk/>
            <pc:sldMk cId="2607786945" sldId="442"/>
            <ac:spMk id="3" creationId="{6A2CF4CE-9CA8-43FC-879C-3E084C2EB884}"/>
          </ac:spMkLst>
        </pc:spChg>
      </pc:sldChg>
      <pc:sldChg chg="modSp add del mod">
        <pc:chgData name="Eugenia Appelhans" userId="2d97bc27457f462f" providerId="LiveId" clId="{1A38FF61-B42E-459B-9BFA-27F26BDF2B73}" dt="2022-03-15T19:49:09.773" v="648" actId="47"/>
        <pc:sldMkLst>
          <pc:docMk/>
          <pc:sldMk cId="2506231867" sldId="443"/>
        </pc:sldMkLst>
        <pc:spChg chg="mod">
          <ac:chgData name="Eugenia Appelhans" userId="2d97bc27457f462f" providerId="LiveId" clId="{1A38FF61-B42E-459B-9BFA-27F26BDF2B73}" dt="2022-03-15T19:30:52.440" v="646" actId="20577"/>
          <ac:spMkLst>
            <pc:docMk/>
            <pc:sldMk cId="2506231867" sldId="443"/>
            <ac:spMk id="3" creationId="{6A2CF4CE-9CA8-43FC-879C-3E084C2EB884}"/>
          </ac:spMkLst>
        </pc:spChg>
        <pc:picChg chg="mod">
          <ac:chgData name="Eugenia Appelhans" userId="2d97bc27457f462f" providerId="LiveId" clId="{1A38FF61-B42E-459B-9BFA-27F26BDF2B73}" dt="2022-03-15T19:29:47.212" v="604" actId="1076"/>
          <ac:picMkLst>
            <pc:docMk/>
            <pc:sldMk cId="2506231867" sldId="443"/>
            <ac:picMk id="5" creationId="{92A0E23D-A3A4-47DA-BC99-547484BBF5BB}"/>
          </ac:picMkLst>
        </pc:picChg>
      </pc:sldChg>
      <pc:sldChg chg="modSp add mod">
        <pc:chgData name="Eugenia Appelhans" userId="2d97bc27457f462f" providerId="LiveId" clId="{1A38FF61-B42E-459B-9BFA-27F26BDF2B73}" dt="2022-03-15T19:54:29.793" v="688"/>
        <pc:sldMkLst>
          <pc:docMk/>
          <pc:sldMk cId="3732639059" sldId="443"/>
        </pc:sldMkLst>
        <pc:spChg chg="mod">
          <ac:chgData name="Eugenia Appelhans" userId="2d97bc27457f462f" providerId="LiveId" clId="{1A38FF61-B42E-459B-9BFA-27F26BDF2B73}" dt="2022-03-15T19:54:29.793" v="688"/>
          <ac:spMkLst>
            <pc:docMk/>
            <pc:sldMk cId="3732639059" sldId="443"/>
            <ac:spMk id="3" creationId="{6A2CF4CE-9CA8-43FC-879C-3E084C2EB884}"/>
          </ac:spMkLst>
        </pc:spChg>
      </pc:sldChg>
      <pc:sldChg chg="modSp add del mod">
        <pc:chgData name="Eugenia Appelhans" userId="2d97bc27457f462f" providerId="LiveId" clId="{1A38FF61-B42E-459B-9BFA-27F26BDF2B73}" dt="2022-03-15T19:49:09.773" v="648" actId="47"/>
        <pc:sldMkLst>
          <pc:docMk/>
          <pc:sldMk cId="2520286513" sldId="444"/>
        </pc:sldMkLst>
        <pc:spChg chg="mod">
          <ac:chgData name="Eugenia Appelhans" userId="2d97bc27457f462f" providerId="LiveId" clId="{1A38FF61-B42E-459B-9BFA-27F26BDF2B73}" dt="2022-03-15T19:30:42.865" v="636" actId="20577"/>
          <ac:spMkLst>
            <pc:docMk/>
            <pc:sldMk cId="2520286513" sldId="444"/>
            <ac:spMk id="3" creationId="{6A2CF4CE-9CA8-43FC-879C-3E084C2EB884}"/>
          </ac:spMkLst>
        </pc:spChg>
      </pc:sldChg>
      <pc:sldChg chg="modSp add mod">
        <pc:chgData name="Eugenia Appelhans" userId="2d97bc27457f462f" providerId="LiveId" clId="{1A38FF61-B42E-459B-9BFA-27F26BDF2B73}" dt="2022-03-15T20:01:46.496" v="702" actId="20577"/>
        <pc:sldMkLst>
          <pc:docMk/>
          <pc:sldMk cId="3707303191" sldId="444"/>
        </pc:sldMkLst>
        <pc:spChg chg="mod">
          <ac:chgData name="Eugenia Appelhans" userId="2d97bc27457f462f" providerId="LiveId" clId="{1A38FF61-B42E-459B-9BFA-27F26BDF2B73}" dt="2022-03-15T20:01:46.496" v="702" actId="20577"/>
          <ac:spMkLst>
            <pc:docMk/>
            <pc:sldMk cId="3707303191" sldId="444"/>
            <ac:spMk id="3" creationId="{6A2CF4CE-9CA8-43FC-879C-3E084C2EB8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3/15/2022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308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377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3/15/2022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3/15/2022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3/15/2022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3/15/2022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3/15/2022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exels.com/@leroy-huckett-24405?utm_content=attributionCopyText&amp;utm_medium=referral&amp;utm_source=pexels"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pexels.com/photo/gray-doneky-598752/?utm_content=attributionCopyText&amp;utm_medium=referral&amp;utm_source=pexel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biblegateway.com/passage/?search=psalm+23&amp;version=NIV#fen-NIV-14240a"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biblegateway.com/passage/?search=Psalm%2043&amp;version=NIV#fen-NIV-14568a"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pexels.com/@ahmedadly?utm_content=attributionCopyText&amp;utm_medium=referral&amp;utm_source=pexels"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www.pexels.com/photo/grayscale-photography-of-human-skull-1270184/?utm_content=attributionCopyText&amp;utm_medium=referral&amp;utm_source=pexel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pexels.com/@brett-sayles?utm_content=attributionCopyText&amp;utm_medium=referral&amp;utm_source=pexels"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www.pexels.com/photo/gray-quail-on-top-of-white-stick-1294137/?utm_content=attributionCopyText&amp;utm_medium=referral&amp;utm_source=pexel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pexels.com/@rozemarijnvkampen?utm_content=attributionCopyText&amp;utm_medium=referral&amp;utm_source=pexels"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www.pexels.com/photo/photo-of-an-ice-cave-3974628/?utm_content=attributionCopyText&amp;utm_medium=referral&amp;utm_source=pexel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pexels.com/@brett-sayles?utm_content=attributionCopyText&amp;utm_medium=referral&amp;utm_source=pexels"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www.pexels.com/photo/bench-near-brick-wall-with-inscription-you-are-not-alone-5835006/?utm_content=attributionCopyText&amp;utm_medium=referral&amp;utm_source=pexel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pexels.com/@tara-winstead?utm_content=attributionCopyText&amp;utm_medium=referral&amp;utm_source=pexels"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www.pexels.com/photo/wood-art-notebook-office-8386732/?utm_content=attributionCopyText&amp;utm_medium=referral&amp;utm_source=pexel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4 Part 1- Case Study of Saul</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10 NIV</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9 </a:t>
            </a:r>
            <a:r>
              <a:rPr lang="en-US" sz="1600" b="0" i="0" dirty="0">
                <a:solidFill>
                  <a:srgbClr val="000000"/>
                </a:solidFill>
                <a:effectLst/>
                <a:latin typeface="system-ui"/>
              </a:rPr>
              <a:t>As Saul turned to leave Samuel, God changed Saul’s heart, and all these signs were fulfilled that day. </a:t>
            </a:r>
            <a:r>
              <a:rPr lang="en-US" sz="1600" b="1" i="0" baseline="30000" dirty="0">
                <a:solidFill>
                  <a:srgbClr val="000000"/>
                </a:solidFill>
                <a:effectLst/>
                <a:latin typeface="system-ui"/>
              </a:rPr>
              <a:t>10 </a:t>
            </a:r>
            <a:r>
              <a:rPr lang="en-US" sz="1600" b="0" i="0" dirty="0">
                <a:solidFill>
                  <a:srgbClr val="000000"/>
                </a:solidFill>
                <a:effectLst/>
                <a:latin typeface="system-ui"/>
              </a:rPr>
              <a:t>When he and his servant arrived at Gibeah, a procession of prophets met him; the Spirit of God came powerfully upon him, and he joined in their prophesying. </a:t>
            </a:r>
            <a:r>
              <a:rPr lang="en-US" sz="1600" b="1" i="0" baseline="30000" dirty="0">
                <a:solidFill>
                  <a:srgbClr val="000000"/>
                </a:solidFill>
                <a:effectLst/>
                <a:latin typeface="system-ui"/>
              </a:rPr>
              <a:t>11 </a:t>
            </a:r>
            <a:r>
              <a:rPr lang="en-US" sz="1600" b="0" i="0" dirty="0">
                <a:solidFill>
                  <a:srgbClr val="000000"/>
                </a:solidFill>
                <a:effectLst/>
                <a:latin typeface="system-ui"/>
              </a:rPr>
              <a:t>When all those who had formerly known him saw him prophesying with the prophets, they asked each other, “What is this that has happened to the son of Kish? Is Saul also among the prophets?”</a:t>
            </a:r>
          </a:p>
          <a:p>
            <a:pPr algn="l"/>
            <a:r>
              <a:rPr lang="en-US" sz="1600" b="1" i="0" baseline="30000" dirty="0">
                <a:solidFill>
                  <a:srgbClr val="000000"/>
                </a:solidFill>
                <a:effectLst/>
                <a:latin typeface="system-ui"/>
              </a:rPr>
              <a:t>12 </a:t>
            </a:r>
            <a:r>
              <a:rPr lang="en-US" sz="1600" b="0" i="0" dirty="0">
                <a:solidFill>
                  <a:srgbClr val="000000"/>
                </a:solidFill>
                <a:effectLst/>
                <a:latin typeface="system-ui"/>
              </a:rPr>
              <a:t>A man who lived there answered, “And who is their father?” So it became a saying: “Is Saul also among the prophets?” </a:t>
            </a:r>
            <a:r>
              <a:rPr lang="en-US" sz="1600" b="1" i="0" baseline="30000" dirty="0">
                <a:solidFill>
                  <a:srgbClr val="000000"/>
                </a:solidFill>
                <a:effectLst/>
                <a:latin typeface="system-ui"/>
              </a:rPr>
              <a:t>13 </a:t>
            </a:r>
            <a:r>
              <a:rPr lang="en-US" sz="1600" b="0" i="0" dirty="0">
                <a:solidFill>
                  <a:srgbClr val="000000"/>
                </a:solidFill>
                <a:effectLst/>
                <a:latin typeface="system-ui"/>
              </a:rPr>
              <a:t>After Saul stopped prophesying, he went to the high place.</a:t>
            </a:r>
          </a:p>
          <a:p>
            <a:pPr algn="l"/>
            <a:r>
              <a:rPr lang="en-US" sz="1600" b="1" i="0" baseline="30000" dirty="0">
                <a:solidFill>
                  <a:srgbClr val="000000"/>
                </a:solidFill>
                <a:effectLst/>
                <a:latin typeface="system-ui"/>
              </a:rPr>
              <a:t>14 </a:t>
            </a:r>
            <a:r>
              <a:rPr lang="en-US" sz="1600" b="0" i="0" dirty="0">
                <a:solidFill>
                  <a:srgbClr val="000000"/>
                </a:solidFill>
                <a:effectLst/>
                <a:latin typeface="system-ui"/>
              </a:rPr>
              <a:t>Now Saul’s uncle asked him and his servant, “Where have you been?”</a:t>
            </a:r>
          </a:p>
          <a:p>
            <a:pPr algn="l"/>
            <a:r>
              <a:rPr lang="en-US" sz="1600" b="0" i="0" dirty="0">
                <a:solidFill>
                  <a:srgbClr val="000000"/>
                </a:solidFill>
                <a:effectLst/>
                <a:latin typeface="system-ui"/>
              </a:rPr>
              <a:t>“Looking for the donkeys,” he said. “But when we saw they were not to be found, we went to Samuel.”</a:t>
            </a:r>
          </a:p>
          <a:p>
            <a:pPr algn="l"/>
            <a:r>
              <a:rPr lang="en-US" sz="1600" b="1" i="0" baseline="30000" dirty="0">
                <a:solidFill>
                  <a:srgbClr val="000000"/>
                </a:solidFill>
                <a:effectLst/>
                <a:latin typeface="system-ui"/>
              </a:rPr>
              <a:t>15 </a:t>
            </a:r>
            <a:r>
              <a:rPr lang="en-US" sz="1600" b="0" i="0" dirty="0">
                <a:solidFill>
                  <a:srgbClr val="000000"/>
                </a:solidFill>
                <a:effectLst/>
                <a:latin typeface="system-ui"/>
              </a:rPr>
              <a:t>Saul’s uncle said, “Tell me what Samuel said to you.”</a:t>
            </a:r>
          </a:p>
          <a:p>
            <a:pPr algn="l"/>
            <a:r>
              <a:rPr lang="en-US" sz="1600" b="1" i="0" baseline="30000" dirty="0">
                <a:solidFill>
                  <a:srgbClr val="000000"/>
                </a:solidFill>
                <a:effectLst/>
                <a:latin typeface="system-ui"/>
              </a:rPr>
              <a:t>16 </a:t>
            </a:r>
            <a:r>
              <a:rPr lang="en-US" sz="1600" b="0" i="0" dirty="0">
                <a:solidFill>
                  <a:srgbClr val="000000"/>
                </a:solidFill>
                <a:effectLst/>
                <a:latin typeface="system-ui"/>
              </a:rPr>
              <a:t>Saul replied, “He assured us that the donkeys had been found.” But he did not tell his uncle what Samuel had said about the kingship.</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477764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10 NIV</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17 </a:t>
            </a:r>
            <a:r>
              <a:rPr lang="en-US" sz="1600" b="0" i="0" dirty="0">
                <a:solidFill>
                  <a:srgbClr val="000000"/>
                </a:solidFill>
                <a:effectLst/>
                <a:latin typeface="system-ui"/>
              </a:rPr>
              <a:t>Samuel summoned the people of Israel to the </a:t>
            </a:r>
            <a:r>
              <a:rPr lang="en-US" sz="1600" b="0" i="0" cap="small" dirty="0">
                <a:solidFill>
                  <a:srgbClr val="000000"/>
                </a:solidFill>
                <a:effectLst/>
                <a:latin typeface="system-ui"/>
              </a:rPr>
              <a:t>Lord</a:t>
            </a:r>
            <a:r>
              <a:rPr lang="en-US" sz="1600" b="0" i="0" dirty="0">
                <a:solidFill>
                  <a:srgbClr val="000000"/>
                </a:solidFill>
                <a:effectLst/>
                <a:latin typeface="system-ui"/>
              </a:rPr>
              <a:t> at Mizpah </a:t>
            </a:r>
            <a:r>
              <a:rPr lang="en-US" sz="1600" b="1" i="0" baseline="30000" dirty="0">
                <a:solidFill>
                  <a:srgbClr val="000000"/>
                </a:solidFill>
                <a:effectLst/>
                <a:latin typeface="system-ui"/>
              </a:rPr>
              <a:t>18 </a:t>
            </a:r>
            <a:r>
              <a:rPr lang="en-US" sz="1600" b="0" i="0" dirty="0">
                <a:solidFill>
                  <a:srgbClr val="000000"/>
                </a:solidFill>
                <a:effectLst/>
                <a:latin typeface="system-ui"/>
              </a:rPr>
              <a:t>and said to them, “This is what the </a:t>
            </a:r>
            <a:r>
              <a:rPr lang="en-US" sz="1600" b="0" i="0" cap="small" dirty="0">
                <a:solidFill>
                  <a:srgbClr val="000000"/>
                </a:solidFill>
                <a:effectLst/>
                <a:latin typeface="system-ui"/>
              </a:rPr>
              <a:t>Lord</a:t>
            </a:r>
            <a:r>
              <a:rPr lang="en-US" sz="1600" b="0" i="0" dirty="0">
                <a:solidFill>
                  <a:srgbClr val="000000"/>
                </a:solidFill>
                <a:effectLst/>
                <a:latin typeface="system-ui"/>
              </a:rPr>
              <a:t>, the God of Israel, says: ‘I brought Israel up out of Egypt, and I delivered you from the power of Egypt and all the kingdoms that oppressed you.’ </a:t>
            </a:r>
            <a:r>
              <a:rPr lang="en-US" sz="1600" b="1" i="0" baseline="30000" dirty="0">
                <a:solidFill>
                  <a:srgbClr val="000000"/>
                </a:solidFill>
                <a:effectLst/>
                <a:latin typeface="system-ui"/>
              </a:rPr>
              <a:t>19 </a:t>
            </a:r>
            <a:r>
              <a:rPr lang="en-US" sz="1600" b="0" i="0" dirty="0">
                <a:solidFill>
                  <a:srgbClr val="000000"/>
                </a:solidFill>
                <a:effectLst/>
                <a:latin typeface="system-ui"/>
              </a:rPr>
              <a:t>But you have now rejected your God, who saves you out of all your disasters and calamities. And you have said, ‘No, appoint a king over us.’ So now present yourselves before the </a:t>
            </a:r>
            <a:r>
              <a:rPr lang="en-US" sz="1600" b="0" i="0" cap="small" dirty="0">
                <a:solidFill>
                  <a:srgbClr val="000000"/>
                </a:solidFill>
                <a:effectLst/>
                <a:latin typeface="system-ui"/>
              </a:rPr>
              <a:t>Lord</a:t>
            </a:r>
            <a:r>
              <a:rPr lang="en-US" sz="1600" b="0" i="0" dirty="0">
                <a:solidFill>
                  <a:srgbClr val="000000"/>
                </a:solidFill>
                <a:effectLst/>
                <a:latin typeface="system-ui"/>
              </a:rPr>
              <a:t> by your tribes and clans.”</a:t>
            </a:r>
          </a:p>
          <a:p>
            <a:pPr algn="l"/>
            <a:r>
              <a:rPr lang="en-US" sz="1600" b="1" i="0" baseline="30000" dirty="0">
                <a:solidFill>
                  <a:srgbClr val="000000"/>
                </a:solidFill>
                <a:effectLst/>
                <a:latin typeface="system-ui"/>
              </a:rPr>
              <a:t>20 </a:t>
            </a:r>
            <a:r>
              <a:rPr lang="en-US" sz="1600" b="0" i="0" dirty="0">
                <a:solidFill>
                  <a:srgbClr val="000000"/>
                </a:solidFill>
                <a:effectLst/>
                <a:latin typeface="system-ui"/>
              </a:rPr>
              <a:t>When Samuel had all Israel come forward by tribes, the tribe of Benjamin was taken by lot. </a:t>
            </a:r>
            <a:r>
              <a:rPr lang="en-US" sz="1600" b="1" i="0" baseline="30000" dirty="0">
                <a:solidFill>
                  <a:srgbClr val="000000"/>
                </a:solidFill>
                <a:effectLst/>
                <a:latin typeface="system-ui"/>
              </a:rPr>
              <a:t>21 </a:t>
            </a:r>
            <a:r>
              <a:rPr lang="en-US" sz="1600" b="0" i="0" dirty="0">
                <a:solidFill>
                  <a:srgbClr val="000000"/>
                </a:solidFill>
                <a:effectLst/>
                <a:latin typeface="system-ui"/>
              </a:rPr>
              <a:t>Then he brought forward the tribe of Benjamin, clan by clan, and </a:t>
            </a:r>
            <a:r>
              <a:rPr lang="en-US" sz="1600" b="0" i="0" dirty="0" err="1">
                <a:solidFill>
                  <a:srgbClr val="000000"/>
                </a:solidFill>
                <a:effectLst/>
                <a:latin typeface="system-ui"/>
              </a:rPr>
              <a:t>Matri’s</a:t>
            </a:r>
            <a:r>
              <a:rPr lang="en-US" sz="1600" b="0" i="0" dirty="0">
                <a:solidFill>
                  <a:srgbClr val="000000"/>
                </a:solidFill>
                <a:effectLst/>
                <a:latin typeface="system-ui"/>
              </a:rPr>
              <a:t> clan was taken. Finally Saul son of Kish was taken. But when they looked for him, he was not to be found. </a:t>
            </a:r>
            <a:r>
              <a:rPr lang="en-US" sz="1600" b="1" i="0" baseline="30000" dirty="0">
                <a:solidFill>
                  <a:srgbClr val="000000"/>
                </a:solidFill>
                <a:effectLst/>
                <a:latin typeface="system-ui"/>
              </a:rPr>
              <a:t>22 </a:t>
            </a:r>
            <a:r>
              <a:rPr lang="en-US" sz="1600" b="0" i="0" dirty="0">
                <a:solidFill>
                  <a:srgbClr val="000000"/>
                </a:solidFill>
                <a:effectLst/>
                <a:latin typeface="system-ui"/>
              </a:rPr>
              <a:t>So they inquired further of the </a:t>
            </a:r>
            <a:r>
              <a:rPr lang="en-US" sz="1600" b="0" i="0" cap="small" dirty="0">
                <a:solidFill>
                  <a:srgbClr val="000000"/>
                </a:solidFill>
                <a:effectLst/>
                <a:latin typeface="system-ui"/>
              </a:rPr>
              <a:t>Lord</a:t>
            </a:r>
            <a:r>
              <a:rPr lang="en-US" sz="1600" b="0" i="0" dirty="0">
                <a:solidFill>
                  <a:srgbClr val="000000"/>
                </a:solidFill>
                <a:effectLst/>
                <a:latin typeface="system-ui"/>
              </a:rPr>
              <a:t>, “Has the man come here yet?”</a:t>
            </a:r>
          </a:p>
          <a:p>
            <a:pPr algn="l"/>
            <a:r>
              <a:rPr lang="en-US" sz="1600" b="0" i="0" dirty="0">
                <a:solidFill>
                  <a:srgbClr val="000000"/>
                </a:solidFill>
                <a:effectLst/>
                <a:latin typeface="system-ui"/>
              </a:rPr>
              <a:t>And the </a:t>
            </a:r>
            <a:r>
              <a:rPr lang="en-US" sz="1600" b="0" i="0" cap="small" dirty="0">
                <a:solidFill>
                  <a:srgbClr val="000000"/>
                </a:solidFill>
                <a:effectLst/>
                <a:latin typeface="system-ui"/>
              </a:rPr>
              <a:t>Lord</a:t>
            </a:r>
            <a:r>
              <a:rPr lang="en-US" sz="1600" b="0" i="0" dirty="0">
                <a:solidFill>
                  <a:srgbClr val="000000"/>
                </a:solidFill>
                <a:effectLst/>
                <a:latin typeface="system-ui"/>
              </a:rPr>
              <a:t> said, “Yes, he has hidden himself among the supplies.”</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885195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10 NIV</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23 </a:t>
            </a:r>
            <a:r>
              <a:rPr lang="en-US" sz="1600" b="0" i="0" dirty="0">
                <a:solidFill>
                  <a:srgbClr val="000000"/>
                </a:solidFill>
                <a:effectLst/>
                <a:latin typeface="system-ui"/>
              </a:rPr>
              <a:t>They ran and brought him out, and as he stood among the people he was a head taller than any of the others. </a:t>
            </a:r>
            <a:r>
              <a:rPr lang="en-US" sz="1600" b="1" i="0" baseline="30000" dirty="0">
                <a:solidFill>
                  <a:srgbClr val="000000"/>
                </a:solidFill>
                <a:effectLst/>
                <a:latin typeface="system-ui"/>
              </a:rPr>
              <a:t>24 </a:t>
            </a:r>
            <a:r>
              <a:rPr lang="en-US" sz="1600" b="0" i="0" dirty="0">
                <a:solidFill>
                  <a:srgbClr val="000000"/>
                </a:solidFill>
                <a:effectLst/>
                <a:latin typeface="system-ui"/>
              </a:rPr>
              <a:t>Samuel said to all the people, “Do you see the man the </a:t>
            </a:r>
            <a:r>
              <a:rPr lang="en-US" sz="1600" b="0" i="0" cap="small" dirty="0">
                <a:solidFill>
                  <a:srgbClr val="000000"/>
                </a:solidFill>
                <a:effectLst/>
                <a:latin typeface="system-ui"/>
              </a:rPr>
              <a:t>Lord</a:t>
            </a:r>
            <a:r>
              <a:rPr lang="en-US" sz="1600" b="0" i="0" dirty="0">
                <a:solidFill>
                  <a:srgbClr val="000000"/>
                </a:solidFill>
                <a:effectLst/>
                <a:latin typeface="system-ui"/>
              </a:rPr>
              <a:t> has chosen? There is no one like him among all the people.”</a:t>
            </a:r>
          </a:p>
          <a:p>
            <a:pPr algn="l"/>
            <a:r>
              <a:rPr lang="en-US" sz="1600" b="0" i="0" dirty="0">
                <a:solidFill>
                  <a:srgbClr val="000000"/>
                </a:solidFill>
                <a:effectLst/>
                <a:latin typeface="system-ui"/>
              </a:rPr>
              <a:t>Then the people shouted, “Long live the king!”</a:t>
            </a:r>
          </a:p>
          <a:p>
            <a:pPr algn="l"/>
            <a:r>
              <a:rPr lang="en-US" sz="1600" b="1" i="0" baseline="30000" dirty="0">
                <a:solidFill>
                  <a:srgbClr val="000000"/>
                </a:solidFill>
                <a:effectLst/>
                <a:latin typeface="system-ui"/>
              </a:rPr>
              <a:t>25 </a:t>
            </a:r>
            <a:r>
              <a:rPr lang="en-US" sz="1600" b="0" i="0" dirty="0">
                <a:solidFill>
                  <a:srgbClr val="000000"/>
                </a:solidFill>
                <a:effectLst/>
                <a:latin typeface="system-ui"/>
              </a:rPr>
              <a:t>Samuel explained to the people the rights and duties of kingship. He wrote them down on a scroll and deposited it before the </a:t>
            </a:r>
            <a:r>
              <a:rPr lang="en-US" sz="1600" b="0" i="0" cap="small" dirty="0">
                <a:solidFill>
                  <a:srgbClr val="000000"/>
                </a:solidFill>
                <a:effectLst/>
                <a:latin typeface="system-ui"/>
              </a:rPr>
              <a:t>Lord</a:t>
            </a:r>
            <a:r>
              <a:rPr lang="en-US" sz="1600" b="0" i="0" dirty="0">
                <a:solidFill>
                  <a:srgbClr val="000000"/>
                </a:solidFill>
                <a:effectLst/>
                <a:latin typeface="system-ui"/>
              </a:rPr>
              <a:t>. Then Samuel dismissed the people to go to their own homes.</a:t>
            </a:r>
          </a:p>
          <a:p>
            <a:pPr algn="l"/>
            <a:r>
              <a:rPr lang="en-US" sz="1600" b="1" i="0" baseline="30000" dirty="0">
                <a:solidFill>
                  <a:srgbClr val="000000"/>
                </a:solidFill>
                <a:effectLst/>
                <a:latin typeface="system-ui"/>
              </a:rPr>
              <a:t>26 </a:t>
            </a:r>
            <a:r>
              <a:rPr lang="en-US" sz="1600" b="0" i="0" dirty="0">
                <a:solidFill>
                  <a:srgbClr val="000000"/>
                </a:solidFill>
                <a:effectLst/>
                <a:latin typeface="system-ui"/>
              </a:rPr>
              <a:t>Saul also went to his home in Gibeah, accompanied by valiant men whose hearts God had touched. </a:t>
            </a:r>
            <a:r>
              <a:rPr lang="en-US" sz="1600" b="1" i="0" baseline="30000" dirty="0">
                <a:solidFill>
                  <a:srgbClr val="000000"/>
                </a:solidFill>
                <a:effectLst/>
                <a:latin typeface="system-ui"/>
              </a:rPr>
              <a:t>27 </a:t>
            </a:r>
            <a:r>
              <a:rPr lang="en-US" sz="1600" b="0" i="0" dirty="0">
                <a:solidFill>
                  <a:srgbClr val="000000"/>
                </a:solidFill>
                <a:effectLst/>
                <a:latin typeface="system-ui"/>
              </a:rPr>
              <a:t>But some scoundrels said, “How can this fellow save us?” They despised him and brought him no gifts. But Saul kept silent.</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652521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16 NIV</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14 </a:t>
            </a:r>
            <a:r>
              <a:rPr lang="en-US" sz="1600" b="0" i="0" dirty="0">
                <a:solidFill>
                  <a:srgbClr val="000000"/>
                </a:solidFill>
                <a:effectLst/>
                <a:latin typeface="system-ui"/>
              </a:rPr>
              <a:t>Now the Spirit of the </a:t>
            </a:r>
            <a:r>
              <a:rPr lang="en-US" sz="1600" b="0" i="0" cap="small" dirty="0">
                <a:solidFill>
                  <a:srgbClr val="000000"/>
                </a:solidFill>
                <a:effectLst/>
                <a:latin typeface="system-ui"/>
              </a:rPr>
              <a:t>Lord</a:t>
            </a:r>
            <a:r>
              <a:rPr lang="en-US" sz="1600" b="0" i="0" dirty="0">
                <a:solidFill>
                  <a:srgbClr val="000000"/>
                </a:solidFill>
                <a:effectLst/>
                <a:latin typeface="system-ui"/>
              </a:rPr>
              <a:t> had departed from Saul, and an evil spirit from the </a:t>
            </a:r>
            <a:r>
              <a:rPr lang="en-US" sz="1600" b="0" i="0" cap="small" dirty="0">
                <a:solidFill>
                  <a:srgbClr val="000000"/>
                </a:solidFill>
                <a:effectLst/>
                <a:latin typeface="system-ui"/>
              </a:rPr>
              <a:t>Lord</a:t>
            </a:r>
            <a:r>
              <a:rPr lang="en-US" sz="1600" b="0" i="0" dirty="0">
                <a:solidFill>
                  <a:srgbClr val="000000"/>
                </a:solidFill>
                <a:effectLst/>
                <a:latin typeface="system-ui"/>
              </a:rPr>
              <a:t> tormented him.</a:t>
            </a:r>
          </a:p>
          <a:p>
            <a:pPr algn="l"/>
            <a:r>
              <a:rPr lang="en-US" sz="1600" b="1" i="0" baseline="30000" dirty="0">
                <a:solidFill>
                  <a:srgbClr val="000000"/>
                </a:solidFill>
                <a:effectLst/>
                <a:latin typeface="system-ui"/>
              </a:rPr>
              <a:t>15 </a:t>
            </a:r>
            <a:r>
              <a:rPr lang="en-US" sz="1600" b="0" i="0" dirty="0">
                <a:solidFill>
                  <a:srgbClr val="000000"/>
                </a:solidFill>
                <a:effectLst/>
                <a:latin typeface="system-ui"/>
              </a:rPr>
              <a:t>Saul’s attendants said to him, “See, an evil spirit from God is tormenting you. </a:t>
            </a:r>
            <a:r>
              <a:rPr lang="en-US" sz="1600" b="1" i="0" baseline="30000" dirty="0">
                <a:solidFill>
                  <a:srgbClr val="000000"/>
                </a:solidFill>
                <a:effectLst/>
                <a:latin typeface="system-ui"/>
              </a:rPr>
              <a:t>16 </a:t>
            </a:r>
            <a:r>
              <a:rPr lang="en-US" sz="1600" b="0" i="0" dirty="0">
                <a:solidFill>
                  <a:srgbClr val="000000"/>
                </a:solidFill>
                <a:effectLst/>
                <a:latin typeface="system-ui"/>
              </a:rPr>
              <a:t>Let our lord command his servants here to search for someone who can play the lyre. He will play when the evil spirit from God comes on you, and you will feel better.”</a:t>
            </a:r>
          </a:p>
          <a:p>
            <a:pPr algn="l"/>
            <a:r>
              <a:rPr lang="en-US" sz="1600" b="1" i="0" baseline="30000" dirty="0">
                <a:solidFill>
                  <a:srgbClr val="000000"/>
                </a:solidFill>
                <a:effectLst/>
                <a:latin typeface="system-ui"/>
              </a:rPr>
              <a:t>17 </a:t>
            </a:r>
            <a:r>
              <a:rPr lang="en-US" sz="1600" b="0" i="0" dirty="0">
                <a:solidFill>
                  <a:srgbClr val="000000"/>
                </a:solidFill>
                <a:effectLst/>
                <a:latin typeface="system-ui"/>
              </a:rPr>
              <a:t>So Saul said to his attendants, “Find someone who plays well and bring him to me.”</a:t>
            </a:r>
          </a:p>
          <a:p>
            <a:pPr algn="l"/>
            <a:r>
              <a:rPr lang="en-US" sz="1600" b="1" i="0" baseline="30000" dirty="0">
                <a:solidFill>
                  <a:srgbClr val="000000"/>
                </a:solidFill>
                <a:effectLst/>
                <a:latin typeface="system-ui"/>
              </a:rPr>
              <a:t>18 </a:t>
            </a:r>
            <a:r>
              <a:rPr lang="en-US" sz="1600" b="0" i="0" dirty="0">
                <a:solidFill>
                  <a:srgbClr val="000000"/>
                </a:solidFill>
                <a:effectLst/>
                <a:latin typeface="system-ui"/>
              </a:rPr>
              <a:t>One of the servants answered, “I have seen a son of Jesse of Bethlehem who knows how to play the lyre. He is a brave man and a warrior. He speaks well and is a fine-looking man. And the </a:t>
            </a:r>
            <a:r>
              <a:rPr lang="en-US" sz="1600" b="0" i="0" cap="small" dirty="0">
                <a:solidFill>
                  <a:srgbClr val="000000"/>
                </a:solidFill>
                <a:effectLst/>
                <a:latin typeface="system-ui"/>
              </a:rPr>
              <a:t>Lord</a:t>
            </a:r>
            <a:r>
              <a:rPr lang="en-US" sz="1600" b="0" i="0" dirty="0">
                <a:solidFill>
                  <a:srgbClr val="000000"/>
                </a:solidFill>
                <a:effectLst/>
                <a:latin typeface="system-ui"/>
              </a:rPr>
              <a:t> is with him.”</a:t>
            </a:r>
          </a:p>
          <a:p>
            <a:pPr algn="l"/>
            <a:endParaRPr lang="en-US" sz="1600" dirty="0">
              <a:solidFill>
                <a:srgbClr val="000000"/>
              </a:solidFill>
              <a:latin typeface="system-ui"/>
            </a:endParaRPr>
          </a:p>
          <a:p>
            <a:pPr algn="l"/>
            <a:r>
              <a:rPr lang="en-US" sz="1600" b="1" i="0" baseline="30000" dirty="0">
                <a:solidFill>
                  <a:srgbClr val="000000"/>
                </a:solidFill>
                <a:effectLst/>
                <a:latin typeface="system-ui"/>
              </a:rPr>
              <a:t>21 </a:t>
            </a:r>
            <a:r>
              <a:rPr lang="en-US" sz="1600" b="0" i="0" dirty="0">
                <a:solidFill>
                  <a:srgbClr val="000000"/>
                </a:solidFill>
                <a:effectLst/>
                <a:latin typeface="system-ui"/>
              </a:rPr>
              <a:t>David came to Saul and entered his service. Saul liked him very much, and David became one of his armor-bearers. </a:t>
            </a:r>
            <a:r>
              <a:rPr lang="en-US" sz="1600" b="1" i="0" baseline="30000" dirty="0">
                <a:solidFill>
                  <a:srgbClr val="000000"/>
                </a:solidFill>
                <a:effectLst/>
                <a:latin typeface="system-ui"/>
              </a:rPr>
              <a:t>22 </a:t>
            </a:r>
            <a:r>
              <a:rPr lang="en-US" sz="1600" b="0" i="0" dirty="0">
                <a:solidFill>
                  <a:srgbClr val="000000"/>
                </a:solidFill>
                <a:effectLst/>
                <a:latin typeface="system-ui"/>
              </a:rPr>
              <a:t>Then Saul sent word to Jesse, saying, “Allow David to remain in my service, for I am pleased with him.”</a:t>
            </a:r>
          </a:p>
          <a:p>
            <a:pPr algn="l"/>
            <a:r>
              <a:rPr lang="en-US" sz="1600" b="1" i="0" baseline="30000" dirty="0">
                <a:solidFill>
                  <a:srgbClr val="000000"/>
                </a:solidFill>
                <a:effectLst/>
                <a:latin typeface="system-ui"/>
              </a:rPr>
              <a:t>23 </a:t>
            </a:r>
            <a:r>
              <a:rPr lang="en-US" sz="1600" b="0" i="0" dirty="0">
                <a:solidFill>
                  <a:srgbClr val="000000"/>
                </a:solidFill>
                <a:effectLst/>
                <a:latin typeface="system-ui"/>
              </a:rPr>
              <a:t>Whenever the spirit from God came on Saul, David would take up his lyre and play. Then relief would come to Saul; he would feel better, and the evil spirit would leave him.</a:t>
            </a:r>
          </a:p>
          <a:p>
            <a:pPr algn="l"/>
            <a:endParaRPr lang="en-US" sz="1600" b="0" i="0" dirty="0">
              <a:solidFill>
                <a:srgbClr val="000000"/>
              </a:solidFill>
              <a:effectLst/>
              <a:latin typeface="system-ui"/>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840115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19 NIV</a:t>
            </a:r>
          </a:p>
          <a:p>
            <a:pPr algn="l"/>
            <a:endParaRPr lang="en-US" sz="1600" b="1" i="0" dirty="0">
              <a:solidFill>
                <a:srgbClr val="000000"/>
              </a:solidFill>
              <a:effectLst/>
              <a:latin typeface="system-ui"/>
            </a:endParaRPr>
          </a:p>
          <a:p>
            <a:pPr algn="l"/>
            <a:r>
              <a:rPr lang="en-US" sz="1600" b="0" i="0" dirty="0">
                <a:solidFill>
                  <a:srgbClr val="000000"/>
                </a:solidFill>
                <a:effectLst/>
                <a:latin typeface="system-ui"/>
              </a:rPr>
              <a:t>Saul told his son Jonathan and all the attendants to kill David. But Jonathan had taken a great liking to David </a:t>
            </a:r>
            <a:r>
              <a:rPr lang="en-US" sz="1600" b="1" i="0" baseline="30000" dirty="0">
                <a:solidFill>
                  <a:srgbClr val="000000"/>
                </a:solidFill>
                <a:effectLst/>
                <a:latin typeface="system-ui"/>
              </a:rPr>
              <a:t>2 </a:t>
            </a:r>
            <a:r>
              <a:rPr lang="en-US" sz="1600" b="0" i="0" dirty="0">
                <a:solidFill>
                  <a:srgbClr val="000000"/>
                </a:solidFill>
                <a:effectLst/>
                <a:latin typeface="system-ui"/>
              </a:rPr>
              <a:t>and warned him, “My father Saul is looking for a chance to kill you. Be on your guard tomorrow morning; go into hiding and stay there. </a:t>
            </a:r>
            <a:r>
              <a:rPr lang="en-US" sz="1600" b="1" i="0" baseline="30000" dirty="0">
                <a:solidFill>
                  <a:srgbClr val="000000"/>
                </a:solidFill>
                <a:effectLst/>
                <a:latin typeface="system-ui"/>
              </a:rPr>
              <a:t>3 </a:t>
            </a:r>
            <a:r>
              <a:rPr lang="en-US" sz="1600" b="0" i="0" dirty="0">
                <a:solidFill>
                  <a:srgbClr val="000000"/>
                </a:solidFill>
                <a:effectLst/>
                <a:latin typeface="system-ui"/>
              </a:rPr>
              <a:t>I will go out and stand with my father in the field where you are. I’ll speak to him about you and will tell you what I find out.”</a:t>
            </a: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Jonathan spoke well of David to Saul his father and said to him, “Let not the king do wrong to his servant David; he has not wronged you, and what he has done has benefited you greatly. </a:t>
            </a:r>
            <a:r>
              <a:rPr lang="en-US" sz="1600" b="1" i="0" baseline="30000" dirty="0">
                <a:solidFill>
                  <a:srgbClr val="000000"/>
                </a:solidFill>
                <a:effectLst/>
                <a:latin typeface="system-ui"/>
              </a:rPr>
              <a:t>5 </a:t>
            </a:r>
            <a:r>
              <a:rPr lang="en-US" sz="1600" b="0" i="0" dirty="0">
                <a:solidFill>
                  <a:srgbClr val="000000"/>
                </a:solidFill>
                <a:effectLst/>
                <a:latin typeface="system-ui"/>
              </a:rPr>
              <a:t>He took his life in his hands when he killed the Philistine. The </a:t>
            </a:r>
            <a:r>
              <a:rPr lang="en-US" sz="1600" b="0" i="0" cap="small" dirty="0">
                <a:solidFill>
                  <a:srgbClr val="000000"/>
                </a:solidFill>
                <a:effectLst/>
                <a:latin typeface="system-ui"/>
              </a:rPr>
              <a:t>Lord</a:t>
            </a:r>
            <a:r>
              <a:rPr lang="en-US" sz="1600" b="0" i="0" dirty="0">
                <a:solidFill>
                  <a:srgbClr val="000000"/>
                </a:solidFill>
                <a:effectLst/>
                <a:latin typeface="system-ui"/>
              </a:rPr>
              <a:t> won a great victory for all Israel, and you saw it and were glad. Why then would you do wrong to an innocent man like David by killing him for no reason?”</a:t>
            </a:r>
          </a:p>
          <a:p>
            <a:pPr algn="l"/>
            <a:endParaRPr lang="en-US" sz="1600" b="0" i="0" dirty="0">
              <a:solidFill>
                <a:srgbClr val="000000"/>
              </a:solidFill>
              <a:effectLst/>
              <a:latin typeface="system-ui"/>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050686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a:t>
            </a:r>
            <a:r>
              <a:rPr lang="en-US" sz="1600" b="1" dirty="0">
                <a:solidFill>
                  <a:srgbClr val="000000"/>
                </a:solidFill>
                <a:latin typeface="system-ui"/>
              </a:rPr>
              <a:t>28</a:t>
            </a:r>
            <a:r>
              <a:rPr lang="en-US" sz="1600" b="1" i="0" dirty="0">
                <a:solidFill>
                  <a:srgbClr val="000000"/>
                </a:solidFill>
                <a:effectLst/>
                <a:latin typeface="system-ui"/>
              </a:rPr>
              <a:t> NIV</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3 </a:t>
            </a:r>
            <a:r>
              <a:rPr lang="en-US" sz="1600" b="0" i="0" dirty="0">
                <a:solidFill>
                  <a:srgbClr val="000000"/>
                </a:solidFill>
                <a:effectLst/>
                <a:latin typeface="system-ui"/>
              </a:rPr>
              <a:t>Now Samuel was dead, and all Israel had mourned for him and buried him in his own town of Ramah. Saul had expelled the mediums and </a:t>
            </a:r>
            <a:r>
              <a:rPr lang="en-US" sz="1600" b="0" i="0" dirty="0" err="1">
                <a:solidFill>
                  <a:srgbClr val="000000"/>
                </a:solidFill>
                <a:effectLst/>
                <a:latin typeface="system-ui"/>
              </a:rPr>
              <a:t>spiritists</a:t>
            </a:r>
            <a:r>
              <a:rPr lang="en-US" sz="1600" b="0" i="0" dirty="0">
                <a:solidFill>
                  <a:srgbClr val="000000"/>
                </a:solidFill>
                <a:effectLst/>
                <a:latin typeface="system-ui"/>
              </a:rPr>
              <a:t> from the land.</a:t>
            </a: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The Philistines assembled and came and set up camp at Shunem, while Saul gathered all Israel and set up camp at Gilboa. </a:t>
            </a:r>
            <a:r>
              <a:rPr lang="en-US" sz="1600" b="1" i="0" baseline="30000" dirty="0">
                <a:solidFill>
                  <a:srgbClr val="000000"/>
                </a:solidFill>
                <a:effectLst/>
                <a:latin typeface="system-ui"/>
              </a:rPr>
              <a:t>5 </a:t>
            </a:r>
            <a:r>
              <a:rPr lang="en-US" sz="1600" b="0" i="0" dirty="0">
                <a:solidFill>
                  <a:srgbClr val="000000"/>
                </a:solidFill>
                <a:effectLst/>
                <a:latin typeface="system-ui"/>
              </a:rPr>
              <a:t>When Saul saw the Philistine army, he was afraid; terror filled his heart. </a:t>
            </a:r>
            <a:r>
              <a:rPr lang="en-US" sz="1600" b="1" i="0" baseline="30000" dirty="0">
                <a:solidFill>
                  <a:srgbClr val="000000"/>
                </a:solidFill>
                <a:effectLst/>
                <a:latin typeface="system-ui"/>
              </a:rPr>
              <a:t>6 </a:t>
            </a:r>
            <a:r>
              <a:rPr lang="en-US" sz="1600" b="0" i="0" dirty="0">
                <a:solidFill>
                  <a:srgbClr val="000000"/>
                </a:solidFill>
                <a:effectLst/>
                <a:latin typeface="system-ui"/>
              </a:rPr>
              <a:t>He inquired of the </a:t>
            </a:r>
            <a:r>
              <a:rPr lang="en-US" sz="1600" b="0" i="0" cap="small" dirty="0">
                <a:solidFill>
                  <a:srgbClr val="000000"/>
                </a:solidFill>
                <a:effectLst/>
                <a:latin typeface="system-ui"/>
              </a:rPr>
              <a:t>Lord</a:t>
            </a:r>
            <a:r>
              <a:rPr lang="en-US" sz="1600" b="0" i="0" dirty="0">
                <a:solidFill>
                  <a:srgbClr val="000000"/>
                </a:solidFill>
                <a:effectLst/>
                <a:latin typeface="system-ui"/>
              </a:rPr>
              <a:t>, but the </a:t>
            </a:r>
            <a:r>
              <a:rPr lang="en-US" sz="1600" b="0" i="0" cap="small" dirty="0">
                <a:solidFill>
                  <a:srgbClr val="000000"/>
                </a:solidFill>
                <a:effectLst/>
                <a:latin typeface="system-ui"/>
              </a:rPr>
              <a:t>Lord</a:t>
            </a:r>
            <a:r>
              <a:rPr lang="en-US" sz="1600" b="0" i="0" dirty="0">
                <a:solidFill>
                  <a:srgbClr val="000000"/>
                </a:solidFill>
                <a:effectLst/>
                <a:latin typeface="system-ui"/>
              </a:rPr>
              <a:t> did not answer him by dreams or </a:t>
            </a:r>
            <a:r>
              <a:rPr lang="en-US" sz="1600" b="0" i="0" dirty="0" err="1">
                <a:solidFill>
                  <a:srgbClr val="000000"/>
                </a:solidFill>
                <a:effectLst/>
                <a:latin typeface="system-ui"/>
              </a:rPr>
              <a:t>Urim</a:t>
            </a:r>
            <a:r>
              <a:rPr lang="en-US" sz="1600" b="0" i="0" dirty="0">
                <a:solidFill>
                  <a:srgbClr val="000000"/>
                </a:solidFill>
                <a:effectLst/>
                <a:latin typeface="system-ui"/>
              </a:rPr>
              <a:t> or prophets. </a:t>
            </a:r>
            <a:r>
              <a:rPr lang="en-US" sz="1600" b="1" i="0" baseline="30000" dirty="0">
                <a:solidFill>
                  <a:srgbClr val="000000"/>
                </a:solidFill>
                <a:effectLst/>
                <a:latin typeface="system-ui"/>
              </a:rPr>
              <a:t>7 </a:t>
            </a:r>
            <a:r>
              <a:rPr lang="en-US" sz="1600" b="0" i="0" dirty="0">
                <a:solidFill>
                  <a:srgbClr val="000000"/>
                </a:solidFill>
                <a:effectLst/>
                <a:latin typeface="system-ui"/>
              </a:rPr>
              <a:t>Saul then said to his attendants, “Find me a woman who is a medium, so I may go and inquire of her.”</a:t>
            </a:r>
          </a:p>
          <a:p>
            <a:pPr algn="l"/>
            <a:r>
              <a:rPr lang="en-US" sz="1600" b="0" i="0" dirty="0">
                <a:solidFill>
                  <a:srgbClr val="000000"/>
                </a:solidFill>
                <a:effectLst/>
                <a:latin typeface="system-ui"/>
              </a:rPr>
              <a:t>“There is one in Endor,” they said.</a:t>
            </a: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So Saul disguised himself, putting on other clothes, and at night he and two men went to the woman. “Consult a spirit for me,” he said, “and bring up for me the one I name.”</a:t>
            </a:r>
          </a:p>
          <a:p>
            <a:pPr algn="l"/>
            <a:endParaRPr lang="en-US" sz="1600" b="0" i="0" dirty="0">
              <a:solidFill>
                <a:srgbClr val="000000"/>
              </a:solidFill>
              <a:effectLst/>
              <a:latin typeface="system-ui"/>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28974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4 Part 2- Case Study of David</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45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16 NIV</a:t>
            </a:r>
          </a:p>
          <a:p>
            <a:pPr algn="l"/>
            <a:endParaRPr lang="en-US" sz="1600" b="1" i="0" dirty="0">
              <a:solidFill>
                <a:srgbClr val="000000"/>
              </a:solidFill>
              <a:effectLst/>
              <a:latin typeface="system-ui"/>
            </a:endParaRPr>
          </a:p>
          <a:p>
            <a:pPr algn="l"/>
            <a:r>
              <a:rPr lang="en-US" sz="1600" b="1" i="0" dirty="0">
                <a:solidFill>
                  <a:srgbClr val="000000"/>
                </a:solidFill>
                <a:effectLst/>
                <a:latin typeface="system-ui"/>
              </a:rPr>
              <a:t>16 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said to Samuel, “How long will you mourn for Saul, since I have rejected him as king over Israel? Fill your horn with oil and be on your way; I am sending you to Jesse of Bethlehem. I have chosen one of his sons to be king.”</a:t>
            </a:r>
          </a:p>
          <a:p>
            <a:pPr algn="l"/>
            <a:r>
              <a:rPr lang="en-US" sz="1600" b="1" i="0" baseline="30000" dirty="0">
                <a:solidFill>
                  <a:srgbClr val="000000"/>
                </a:solidFill>
                <a:effectLst/>
                <a:latin typeface="system-ui"/>
              </a:rPr>
              <a:t>2 </a:t>
            </a:r>
            <a:r>
              <a:rPr lang="en-US" sz="1600" b="0" i="0" dirty="0">
                <a:solidFill>
                  <a:srgbClr val="000000"/>
                </a:solidFill>
                <a:effectLst/>
                <a:latin typeface="system-ui"/>
              </a:rPr>
              <a:t>But Samuel said, “How can I go? If Saul hears about it, he will kill me.”</a:t>
            </a:r>
          </a:p>
          <a:p>
            <a:pPr algn="l"/>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said, “Take a heifer with you and say, ‘I have come to sacrifice to the </a:t>
            </a:r>
            <a:r>
              <a:rPr lang="en-US" sz="1600" b="0" i="0" cap="small" dirty="0">
                <a:solidFill>
                  <a:srgbClr val="000000"/>
                </a:solidFill>
                <a:effectLst/>
                <a:latin typeface="system-ui"/>
              </a:rPr>
              <a:t>Lord</a:t>
            </a:r>
            <a:r>
              <a:rPr lang="en-US" sz="1600" b="0" i="0" dirty="0">
                <a:solidFill>
                  <a:srgbClr val="000000"/>
                </a:solidFill>
                <a:effectLst/>
                <a:latin typeface="system-ui"/>
              </a:rPr>
              <a:t>.’ </a:t>
            </a:r>
            <a:r>
              <a:rPr lang="en-US" sz="1600" b="1" i="0" baseline="30000" dirty="0">
                <a:solidFill>
                  <a:srgbClr val="000000"/>
                </a:solidFill>
                <a:effectLst/>
                <a:latin typeface="system-ui"/>
              </a:rPr>
              <a:t>3 </a:t>
            </a:r>
            <a:r>
              <a:rPr lang="en-US" sz="1600" b="0" i="0" dirty="0">
                <a:solidFill>
                  <a:srgbClr val="000000"/>
                </a:solidFill>
                <a:effectLst/>
                <a:latin typeface="system-ui"/>
              </a:rPr>
              <a:t>Invite Jesse to the sacrifice, and I will show you what to do. You are to anoint for me the one I indicate.”</a:t>
            </a: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Samuel did what the </a:t>
            </a:r>
            <a:r>
              <a:rPr lang="en-US" sz="1600" b="0" i="0" cap="small" dirty="0">
                <a:solidFill>
                  <a:srgbClr val="000000"/>
                </a:solidFill>
                <a:effectLst/>
                <a:latin typeface="system-ui"/>
              </a:rPr>
              <a:t>Lord</a:t>
            </a:r>
            <a:r>
              <a:rPr lang="en-US" sz="1600" b="0" i="0" dirty="0">
                <a:solidFill>
                  <a:srgbClr val="000000"/>
                </a:solidFill>
                <a:effectLst/>
                <a:latin typeface="system-ui"/>
              </a:rPr>
              <a:t> said. When he arrived at Bethlehem, the elders of the town trembled when they met him. They asked, “Do you come in peace?”</a:t>
            </a:r>
          </a:p>
          <a:p>
            <a:pPr algn="l"/>
            <a:r>
              <a:rPr lang="en-US" sz="1600" b="1" i="0" baseline="30000" dirty="0">
                <a:solidFill>
                  <a:srgbClr val="000000"/>
                </a:solidFill>
                <a:effectLst/>
                <a:latin typeface="system-ui"/>
              </a:rPr>
              <a:t>5 </a:t>
            </a:r>
            <a:r>
              <a:rPr lang="en-US" sz="1600" b="0" i="0" dirty="0">
                <a:solidFill>
                  <a:srgbClr val="000000"/>
                </a:solidFill>
                <a:effectLst/>
                <a:latin typeface="system-ui"/>
              </a:rPr>
              <a:t>Samuel replied, “Yes, in peace; I have come to sacrifice to the </a:t>
            </a:r>
            <a:r>
              <a:rPr lang="en-US" sz="1600" b="0" i="0" cap="small" dirty="0">
                <a:solidFill>
                  <a:srgbClr val="000000"/>
                </a:solidFill>
                <a:effectLst/>
                <a:latin typeface="system-ui"/>
              </a:rPr>
              <a:t>Lord</a:t>
            </a:r>
            <a:r>
              <a:rPr lang="en-US" sz="1600" b="0" i="0" dirty="0">
                <a:solidFill>
                  <a:srgbClr val="000000"/>
                </a:solidFill>
                <a:effectLst/>
                <a:latin typeface="system-ui"/>
              </a:rPr>
              <a:t>. Consecrate yourselves and come to the sacrifice with me.” Then he consecrated Jesse and his sons and invited them to the sacrifice.</a:t>
            </a:r>
          </a:p>
          <a:p>
            <a:pPr algn="l"/>
            <a:r>
              <a:rPr lang="en-US" sz="1600" b="1" i="0" baseline="30000" dirty="0">
                <a:solidFill>
                  <a:srgbClr val="000000"/>
                </a:solidFill>
                <a:effectLst/>
                <a:latin typeface="system-ui"/>
              </a:rPr>
              <a:t>6 </a:t>
            </a:r>
            <a:r>
              <a:rPr lang="en-US" sz="1600" b="0" i="0" dirty="0">
                <a:solidFill>
                  <a:srgbClr val="000000"/>
                </a:solidFill>
                <a:effectLst/>
                <a:latin typeface="system-ui"/>
              </a:rPr>
              <a:t>When they arrived, Samuel saw Eliab and thought, “Surely the </a:t>
            </a:r>
            <a:r>
              <a:rPr lang="en-US" sz="1600" b="0" i="0" cap="small" dirty="0">
                <a:solidFill>
                  <a:srgbClr val="000000"/>
                </a:solidFill>
                <a:effectLst/>
                <a:latin typeface="system-ui"/>
              </a:rPr>
              <a:t>Lord</a:t>
            </a:r>
            <a:r>
              <a:rPr lang="en-US" sz="1600" b="0" i="0" dirty="0">
                <a:solidFill>
                  <a:srgbClr val="000000"/>
                </a:solidFill>
                <a:effectLst/>
                <a:latin typeface="system-ui"/>
              </a:rPr>
              <a:t>’s anointed stands here before the </a:t>
            </a:r>
            <a:r>
              <a:rPr lang="en-US" sz="1600" b="0" i="0" cap="small" dirty="0">
                <a:solidFill>
                  <a:srgbClr val="000000"/>
                </a:solidFill>
                <a:effectLst/>
                <a:latin typeface="system-ui"/>
              </a:rPr>
              <a:t>Lord</a:t>
            </a:r>
            <a:r>
              <a:rPr lang="en-US" sz="1600" b="0" i="0" dirty="0">
                <a:solidFill>
                  <a:srgbClr val="000000"/>
                </a:solidFill>
                <a:effectLst/>
                <a:latin typeface="system-ui"/>
              </a:rPr>
              <a:t>.”</a:t>
            </a:r>
          </a:p>
          <a:p>
            <a:pPr algn="l"/>
            <a:endParaRPr lang="en-US" sz="1600" b="0" i="0" dirty="0">
              <a:solidFill>
                <a:srgbClr val="000000"/>
              </a:solidFill>
              <a:effectLst/>
              <a:latin typeface="system-ui"/>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660303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baseline="30000" dirty="0">
                <a:solidFill>
                  <a:srgbClr val="000000"/>
                </a:solidFill>
                <a:effectLst/>
                <a:latin typeface="system-ui"/>
              </a:rPr>
              <a:t>7 </a:t>
            </a:r>
            <a:r>
              <a:rPr lang="en-US" sz="1600" b="0" i="0" dirty="0">
                <a:solidFill>
                  <a:srgbClr val="000000"/>
                </a:solidFill>
                <a:effectLst/>
                <a:latin typeface="system-ui"/>
              </a:rPr>
              <a:t>But the </a:t>
            </a:r>
            <a:r>
              <a:rPr lang="en-US" sz="1600" b="0" i="0" cap="small" dirty="0">
                <a:solidFill>
                  <a:srgbClr val="000000"/>
                </a:solidFill>
                <a:effectLst/>
                <a:latin typeface="system-ui"/>
              </a:rPr>
              <a:t>Lord</a:t>
            </a:r>
            <a:r>
              <a:rPr lang="en-US" sz="1600" b="0" i="0" dirty="0">
                <a:solidFill>
                  <a:srgbClr val="000000"/>
                </a:solidFill>
                <a:effectLst/>
                <a:latin typeface="system-ui"/>
              </a:rPr>
              <a:t> said to Samuel, “Do not consider his appearance or his height, for I have rejected him. The </a:t>
            </a:r>
            <a:r>
              <a:rPr lang="en-US" sz="1600" b="0" i="0" cap="small" dirty="0">
                <a:solidFill>
                  <a:srgbClr val="000000"/>
                </a:solidFill>
                <a:effectLst/>
                <a:latin typeface="system-ui"/>
              </a:rPr>
              <a:t>Lord</a:t>
            </a:r>
            <a:r>
              <a:rPr lang="en-US" sz="1600" b="0" i="0" dirty="0">
                <a:solidFill>
                  <a:srgbClr val="000000"/>
                </a:solidFill>
                <a:effectLst/>
                <a:latin typeface="system-ui"/>
              </a:rPr>
              <a:t> does not look at the things people look at. People look at the outward appearance, but the </a:t>
            </a:r>
            <a:r>
              <a:rPr lang="en-US" sz="1600" b="0" i="0" cap="small" dirty="0">
                <a:solidFill>
                  <a:srgbClr val="000000"/>
                </a:solidFill>
                <a:effectLst/>
                <a:latin typeface="system-ui"/>
              </a:rPr>
              <a:t>Lord</a:t>
            </a:r>
            <a:r>
              <a:rPr lang="en-US" sz="1600" b="0" i="0" dirty="0">
                <a:solidFill>
                  <a:srgbClr val="000000"/>
                </a:solidFill>
                <a:effectLst/>
                <a:latin typeface="system-ui"/>
              </a:rPr>
              <a:t> looks at the heart.”</a:t>
            </a: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Then Jesse called </a:t>
            </a:r>
            <a:r>
              <a:rPr lang="en-US" sz="1600" b="0" i="0" dirty="0" err="1">
                <a:solidFill>
                  <a:srgbClr val="000000"/>
                </a:solidFill>
                <a:effectLst/>
                <a:latin typeface="system-ui"/>
              </a:rPr>
              <a:t>Abinadab</a:t>
            </a:r>
            <a:r>
              <a:rPr lang="en-US" sz="1600" b="0" i="0" dirty="0">
                <a:solidFill>
                  <a:srgbClr val="000000"/>
                </a:solidFill>
                <a:effectLst/>
                <a:latin typeface="system-ui"/>
              </a:rPr>
              <a:t> and had him pass in front of Samuel. But Samuel said, “The </a:t>
            </a:r>
            <a:r>
              <a:rPr lang="en-US" sz="1600" b="0" i="0" cap="small" dirty="0">
                <a:solidFill>
                  <a:srgbClr val="000000"/>
                </a:solidFill>
                <a:effectLst/>
                <a:latin typeface="system-ui"/>
              </a:rPr>
              <a:t>Lord</a:t>
            </a:r>
            <a:r>
              <a:rPr lang="en-US" sz="1600" b="0" i="0" dirty="0">
                <a:solidFill>
                  <a:srgbClr val="000000"/>
                </a:solidFill>
                <a:effectLst/>
                <a:latin typeface="system-ui"/>
              </a:rPr>
              <a:t> has not chosen this one either.” </a:t>
            </a:r>
            <a:r>
              <a:rPr lang="en-US" sz="1600" b="1" i="0" baseline="30000" dirty="0">
                <a:solidFill>
                  <a:srgbClr val="000000"/>
                </a:solidFill>
                <a:effectLst/>
                <a:latin typeface="system-ui"/>
              </a:rPr>
              <a:t>9 </a:t>
            </a:r>
            <a:r>
              <a:rPr lang="en-US" sz="1600" b="0" i="0" dirty="0">
                <a:solidFill>
                  <a:srgbClr val="000000"/>
                </a:solidFill>
                <a:effectLst/>
                <a:latin typeface="system-ui"/>
              </a:rPr>
              <a:t>Jesse then had Shammah pass by, but Samuel said, “Nor has the </a:t>
            </a:r>
            <a:r>
              <a:rPr lang="en-US" sz="1600" b="0" i="0" cap="small" dirty="0">
                <a:solidFill>
                  <a:srgbClr val="000000"/>
                </a:solidFill>
                <a:effectLst/>
                <a:latin typeface="system-ui"/>
              </a:rPr>
              <a:t>Lord</a:t>
            </a:r>
            <a:r>
              <a:rPr lang="en-US" sz="1600" b="0" i="0" dirty="0">
                <a:solidFill>
                  <a:srgbClr val="000000"/>
                </a:solidFill>
                <a:effectLst/>
                <a:latin typeface="system-ui"/>
              </a:rPr>
              <a:t> chosen this one.” </a:t>
            </a:r>
            <a:r>
              <a:rPr lang="en-US" sz="1600" b="1" i="0" baseline="30000" dirty="0">
                <a:solidFill>
                  <a:srgbClr val="000000"/>
                </a:solidFill>
                <a:effectLst/>
                <a:latin typeface="system-ui"/>
              </a:rPr>
              <a:t>10 </a:t>
            </a:r>
            <a:r>
              <a:rPr lang="en-US" sz="1600" b="0" i="0" dirty="0">
                <a:solidFill>
                  <a:srgbClr val="000000"/>
                </a:solidFill>
                <a:effectLst/>
                <a:latin typeface="system-ui"/>
              </a:rPr>
              <a:t>Jesse had seven of his sons pass before Samuel, but Samuel said to him, “The </a:t>
            </a:r>
            <a:r>
              <a:rPr lang="en-US" sz="1600" b="0" i="0" cap="small" dirty="0">
                <a:solidFill>
                  <a:srgbClr val="000000"/>
                </a:solidFill>
                <a:effectLst/>
                <a:latin typeface="system-ui"/>
              </a:rPr>
              <a:t>Lord</a:t>
            </a:r>
            <a:r>
              <a:rPr lang="en-US" sz="1600" b="0" i="0" dirty="0">
                <a:solidFill>
                  <a:srgbClr val="000000"/>
                </a:solidFill>
                <a:effectLst/>
                <a:latin typeface="system-ui"/>
              </a:rPr>
              <a:t> has not chosen these.” </a:t>
            </a:r>
            <a:r>
              <a:rPr lang="en-US" sz="1600" b="1" i="0" baseline="30000" dirty="0">
                <a:solidFill>
                  <a:srgbClr val="000000"/>
                </a:solidFill>
                <a:effectLst/>
                <a:latin typeface="system-ui"/>
              </a:rPr>
              <a:t>11 </a:t>
            </a:r>
            <a:r>
              <a:rPr lang="en-US" sz="1600" b="0" i="0" dirty="0">
                <a:solidFill>
                  <a:srgbClr val="000000"/>
                </a:solidFill>
                <a:effectLst/>
                <a:latin typeface="system-ui"/>
              </a:rPr>
              <a:t>So he asked Jesse, “Are these all the sons you have?”</a:t>
            </a:r>
          </a:p>
          <a:p>
            <a:pPr algn="l"/>
            <a:r>
              <a:rPr lang="en-US" sz="1600" b="0" i="0" dirty="0">
                <a:solidFill>
                  <a:srgbClr val="000000"/>
                </a:solidFill>
                <a:effectLst/>
                <a:latin typeface="system-ui"/>
              </a:rPr>
              <a:t>“There is still the youngest,” Jesse answered. “He is tending the sheep.”</a:t>
            </a:r>
          </a:p>
          <a:p>
            <a:pPr algn="l"/>
            <a:r>
              <a:rPr lang="en-US" sz="1600" b="0" i="0" dirty="0">
                <a:solidFill>
                  <a:srgbClr val="000000"/>
                </a:solidFill>
                <a:effectLst/>
                <a:latin typeface="system-ui"/>
              </a:rPr>
              <a:t>Samuel said, “Send for him; we will not sit down until he arrives.”</a:t>
            </a:r>
          </a:p>
          <a:p>
            <a:pPr algn="l"/>
            <a:r>
              <a:rPr lang="en-US" sz="1600" b="1" i="0" baseline="30000" dirty="0">
                <a:solidFill>
                  <a:srgbClr val="000000"/>
                </a:solidFill>
                <a:effectLst/>
                <a:latin typeface="system-ui"/>
              </a:rPr>
              <a:t>12 </a:t>
            </a:r>
            <a:r>
              <a:rPr lang="en-US" sz="1600" b="0" i="0" dirty="0">
                <a:solidFill>
                  <a:srgbClr val="000000"/>
                </a:solidFill>
                <a:effectLst/>
                <a:latin typeface="system-ui"/>
              </a:rPr>
              <a:t>So he sent for him and had him brought in. He was glowing with health and had a fine appearance and handsome features.</a:t>
            </a:r>
          </a:p>
          <a:p>
            <a:pPr algn="l"/>
            <a:r>
              <a:rPr lang="en-US" sz="1600" b="0" i="0" dirty="0">
                <a:solidFill>
                  <a:srgbClr val="000000"/>
                </a:solidFill>
                <a:effectLst/>
                <a:latin typeface="system-ui"/>
              </a:rPr>
              <a:t>Then the </a:t>
            </a:r>
            <a:r>
              <a:rPr lang="en-US" sz="1600" b="0" i="0" cap="small" dirty="0">
                <a:solidFill>
                  <a:srgbClr val="000000"/>
                </a:solidFill>
                <a:effectLst/>
                <a:latin typeface="system-ui"/>
              </a:rPr>
              <a:t>Lord</a:t>
            </a:r>
            <a:r>
              <a:rPr lang="en-US" sz="1600" b="0" i="0" dirty="0">
                <a:solidFill>
                  <a:srgbClr val="000000"/>
                </a:solidFill>
                <a:effectLst/>
                <a:latin typeface="system-ui"/>
              </a:rPr>
              <a:t> said, “Rise and anoint him; this is the one.”</a:t>
            </a:r>
          </a:p>
          <a:p>
            <a:pPr algn="l"/>
            <a:r>
              <a:rPr lang="en-US" sz="1600" b="1" i="0" baseline="30000" dirty="0">
                <a:solidFill>
                  <a:srgbClr val="000000"/>
                </a:solidFill>
                <a:effectLst/>
                <a:latin typeface="system-ui"/>
              </a:rPr>
              <a:t>13 </a:t>
            </a:r>
            <a:r>
              <a:rPr lang="en-US" sz="1600" b="0" i="0" dirty="0">
                <a:solidFill>
                  <a:srgbClr val="000000"/>
                </a:solidFill>
                <a:effectLst/>
                <a:latin typeface="system-ui"/>
              </a:rPr>
              <a:t>So Samuel took the horn of oil and anointed him in the presence of his brothers, and from that day on the Spirit of the </a:t>
            </a:r>
            <a:r>
              <a:rPr lang="en-US" sz="1600" b="0" i="0" cap="small" dirty="0">
                <a:solidFill>
                  <a:srgbClr val="000000"/>
                </a:solidFill>
                <a:effectLst/>
                <a:latin typeface="system-ui"/>
              </a:rPr>
              <a:t>Lord</a:t>
            </a:r>
            <a:r>
              <a:rPr lang="en-US" sz="1600" b="0" i="0" dirty="0">
                <a:solidFill>
                  <a:srgbClr val="000000"/>
                </a:solidFill>
                <a:effectLst/>
                <a:latin typeface="system-ui"/>
              </a:rPr>
              <a:t> came powerfully upon David. Samuel then went to Ramah.</a:t>
            </a:r>
          </a:p>
          <a:p>
            <a:pPr algn="l"/>
            <a:endParaRPr lang="en-US" sz="1600" b="0" i="0" dirty="0">
              <a:solidFill>
                <a:srgbClr val="000000"/>
              </a:solidFill>
              <a:effectLst/>
              <a:latin typeface="system-ui"/>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617308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17 </a:t>
            </a:r>
            <a:r>
              <a:rPr lang="en-US" sz="1600" b="0" i="0" dirty="0">
                <a:solidFill>
                  <a:srgbClr val="000000"/>
                </a:solidFill>
                <a:effectLst/>
                <a:latin typeface="system-ui"/>
              </a:rPr>
              <a:t>Now the Philistines gathered their forces for war and assembled at </a:t>
            </a:r>
            <a:r>
              <a:rPr lang="en-US" sz="1600" b="0" i="0" dirty="0" err="1">
                <a:solidFill>
                  <a:srgbClr val="000000"/>
                </a:solidFill>
                <a:effectLst/>
                <a:latin typeface="system-ui"/>
              </a:rPr>
              <a:t>Sokoh</a:t>
            </a:r>
            <a:r>
              <a:rPr lang="en-US" sz="1600" b="0" i="0" dirty="0">
                <a:solidFill>
                  <a:srgbClr val="000000"/>
                </a:solidFill>
                <a:effectLst/>
                <a:latin typeface="system-ui"/>
              </a:rPr>
              <a:t> in Judah. They pitched camp at </a:t>
            </a:r>
            <a:r>
              <a:rPr lang="en-US" sz="1600" b="0" i="0" dirty="0" err="1">
                <a:solidFill>
                  <a:srgbClr val="000000"/>
                </a:solidFill>
                <a:effectLst/>
                <a:latin typeface="system-ui"/>
              </a:rPr>
              <a:t>Ephes</a:t>
            </a:r>
            <a:r>
              <a:rPr lang="en-US" sz="1600" b="0" i="0" dirty="0">
                <a:solidFill>
                  <a:srgbClr val="000000"/>
                </a:solidFill>
                <a:effectLst/>
                <a:latin typeface="system-ui"/>
              </a:rPr>
              <a:t> </a:t>
            </a:r>
            <a:r>
              <a:rPr lang="en-US" sz="1600" b="0" i="0" dirty="0" err="1">
                <a:solidFill>
                  <a:srgbClr val="000000"/>
                </a:solidFill>
                <a:effectLst/>
                <a:latin typeface="system-ui"/>
              </a:rPr>
              <a:t>Dammim</a:t>
            </a:r>
            <a:r>
              <a:rPr lang="en-US" sz="1600" b="0" i="0" dirty="0">
                <a:solidFill>
                  <a:srgbClr val="000000"/>
                </a:solidFill>
                <a:effectLst/>
                <a:latin typeface="system-ui"/>
              </a:rPr>
              <a:t>, between </a:t>
            </a:r>
            <a:r>
              <a:rPr lang="en-US" sz="1600" b="0" i="0" dirty="0" err="1">
                <a:solidFill>
                  <a:srgbClr val="000000"/>
                </a:solidFill>
                <a:effectLst/>
                <a:latin typeface="system-ui"/>
              </a:rPr>
              <a:t>Sokoh</a:t>
            </a:r>
            <a:r>
              <a:rPr lang="en-US" sz="1600" b="0" i="0" dirty="0">
                <a:solidFill>
                  <a:srgbClr val="000000"/>
                </a:solidFill>
                <a:effectLst/>
                <a:latin typeface="system-ui"/>
              </a:rPr>
              <a:t> and </a:t>
            </a:r>
            <a:r>
              <a:rPr lang="en-US" sz="1600" b="0" i="0" dirty="0" err="1">
                <a:solidFill>
                  <a:srgbClr val="000000"/>
                </a:solidFill>
                <a:effectLst/>
                <a:latin typeface="system-ui"/>
              </a:rPr>
              <a:t>Azekah</a:t>
            </a:r>
            <a:r>
              <a:rPr lang="en-US" sz="1600" b="0" i="0" dirty="0">
                <a:solidFill>
                  <a:srgbClr val="000000"/>
                </a:solidFill>
                <a:effectLst/>
                <a:latin typeface="system-ui"/>
              </a:rPr>
              <a:t>. </a:t>
            </a:r>
            <a:r>
              <a:rPr lang="en-US" sz="1600" b="1" i="0" baseline="30000" dirty="0">
                <a:solidFill>
                  <a:srgbClr val="000000"/>
                </a:solidFill>
                <a:effectLst/>
                <a:latin typeface="system-ui"/>
              </a:rPr>
              <a:t>2 </a:t>
            </a:r>
            <a:r>
              <a:rPr lang="en-US" sz="1600" b="0" i="0" dirty="0">
                <a:solidFill>
                  <a:srgbClr val="000000"/>
                </a:solidFill>
                <a:effectLst/>
                <a:latin typeface="system-ui"/>
              </a:rPr>
              <a:t>Saul and the Israelites assembled and camped in the Valley of </a:t>
            </a:r>
            <a:r>
              <a:rPr lang="en-US" sz="1600" b="0" i="0" dirty="0" err="1">
                <a:solidFill>
                  <a:srgbClr val="000000"/>
                </a:solidFill>
                <a:effectLst/>
                <a:latin typeface="system-ui"/>
              </a:rPr>
              <a:t>Elah</a:t>
            </a:r>
            <a:r>
              <a:rPr lang="en-US" sz="1600" b="0" i="0" dirty="0">
                <a:solidFill>
                  <a:srgbClr val="000000"/>
                </a:solidFill>
                <a:effectLst/>
                <a:latin typeface="system-ui"/>
              </a:rPr>
              <a:t> and drew up their battle line to meet the Philistines. </a:t>
            </a:r>
            <a:r>
              <a:rPr lang="en-US" sz="1600" b="1" i="0" baseline="30000" dirty="0">
                <a:solidFill>
                  <a:srgbClr val="000000"/>
                </a:solidFill>
                <a:effectLst/>
                <a:latin typeface="system-ui"/>
              </a:rPr>
              <a:t>3 </a:t>
            </a:r>
            <a:r>
              <a:rPr lang="en-US" sz="1600" b="0" i="0" dirty="0">
                <a:solidFill>
                  <a:srgbClr val="000000"/>
                </a:solidFill>
                <a:effectLst/>
                <a:latin typeface="system-ui"/>
              </a:rPr>
              <a:t>The Philistines occupied one hill and the Israelites another, with the valley between them.</a:t>
            </a: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A champion named Goliath, who was from Gath, came out of the Philistine camp. His height was six cubits and a span. </a:t>
            </a:r>
            <a:r>
              <a:rPr lang="en-US" sz="1600" b="1" i="0" baseline="30000" dirty="0">
                <a:solidFill>
                  <a:srgbClr val="000000"/>
                </a:solidFill>
                <a:effectLst/>
                <a:latin typeface="system-ui"/>
              </a:rPr>
              <a:t>5 </a:t>
            </a:r>
            <a:r>
              <a:rPr lang="en-US" sz="1600" b="0" i="0" dirty="0">
                <a:solidFill>
                  <a:srgbClr val="000000"/>
                </a:solidFill>
                <a:effectLst/>
                <a:latin typeface="system-ui"/>
              </a:rPr>
              <a:t>He had a bronze helmet on his head and wore a coat of scale armor of bronze weighing five thousand shekels; </a:t>
            </a:r>
            <a:r>
              <a:rPr lang="en-US" sz="1600" b="1" i="0" baseline="30000" dirty="0">
                <a:solidFill>
                  <a:srgbClr val="000000"/>
                </a:solidFill>
                <a:effectLst/>
                <a:latin typeface="system-ui"/>
              </a:rPr>
              <a:t>6 </a:t>
            </a:r>
            <a:r>
              <a:rPr lang="en-US" sz="1600" b="0" i="0" dirty="0">
                <a:solidFill>
                  <a:srgbClr val="000000"/>
                </a:solidFill>
                <a:effectLst/>
                <a:latin typeface="system-ui"/>
              </a:rPr>
              <a:t>on his legs he wore bronze greaves, and a bronze javelin was slung on his back. </a:t>
            </a:r>
            <a:r>
              <a:rPr lang="en-US" sz="1600" b="1" i="0" baseline="30000" dirty="0">
                <a:solidFill>
                  <a:srgbClr val="000000"/>
                </a:solidFill>
                <a:effectLst/>
                <a:latin typeface="system-ui"/>
              </a:rPr>
              <a:t>7 </a:t>
            </a:r>
            <a:r>
              <a:rPr lang="en-US" sz="1600" b="0" i="0" dirty="0">
                <a:solidFill>
                  <a:srgbClr val="000000"/>
                </a:solidFill>
                <a:effectLst/>
                <a:latin typeface="system-ui"/>
              </a:rPr>
              <a:t>His spear shaft was like a weaver’s rod, and its iron point weighed six hundred shekels. His shield bearer went ahead of him.</a:t>
            </a: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Goliath stood and shouted to the ranks of Israel, “Why do you come out and line up for battle? Am I not a Philistine, and are you not the servants of Saul? Choose a man and have him come down to me. </a:t>
            </a:r>
            <a:r>
              <a:rPr lang="en-US" sz="1600" b="1" i="0" baseline="30000" dirty="0">
                <a:solidFill>
                  <a:srgbClr val="000000"/>
                </a:solidFill>
                <a:effectLst/>
                <a:latin typeface="system-ui"/>
              </a:rPr>
              <a:t>9 </a:t>
            </a:r>
            <a:r>
              <a:rPr lang="en-US" sz="1600" b="0" i="0" dirty="0">
                <a:solidFill>
                  <a:srgbClr val="000000"/>
                </a:solidFill>
                <a:effectLst/>
                <a:latin typeface="system-ui"/>
              </a:rPr>
              <a:t>If he is able to fight and kill me, we will become your subjects; but if I overcome him and kill him, you will become our subjects and serve us.” </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768800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9 NIV</a:t>
            </a:r>
          </a:p>
          <a:p>
            <a:pPr algn="l"/>
            <a:endParaRPr lang="en-US" sz="1600" b="1" i="0" dirty="0">
              <a:solidFill>
                <a:srgbClr val="000000"/>
              </a:solidFill>
              <a:effectLst/>
              <a:latin typeface="system-ui"/>
            </a:endParaRPr>
          </a:p>
          <a:p>
            <a:pPr algn="l"/>
            <a:r>
              <a:rPr lang="en-US" sz="1600" b="0" i="0" dirty="0">
                <a:solidFill>
                  <a:srgbClr val="000000"/>
                </a:solidFill>
                <a:effectLst/>
                <a:latin typeface="system-ui"/>
              </a:rPr>
              <a:t>There was a Benjamite, a man of standing, whose name was Kish son of </a:t>
            </a:r>
            <a:r>
              <a:rPr lang="en-US" sz="1600" b="0" i="0" dirty="0" err="1">
                <a:solidFill>
                  <a:srgbClr val="000000"/>
                </a:solidFill>
                <a:effectLst/>
                <a:latin typeface="system-ui"/>
              </a:rPr>
              <a:t>Abiel</a:t>
            </a:r>
            <a:r>
              <a:rPr lang="en-US" sz="1600" b="0" i="0" dirty="0">
                <a:solidFill>
                  <a:srgbClr val="000000"/>
                </a:solidFill>
                <a:effectLst/>
                <a:latin typeface="system-ui"/>
              </a:rPr>
              <a:t>, the son of </a:t>
            </a:r>
            <a:r>
              <a:rPr lang="en-US" sz="1600" b="0" i="0" dirty="0" err="1">
                <a:solidFill>
                  <a:srgbClr val="000000"/>
                </a:solidFill>
                <a:effectLst/>
                <a:latin typeface="system-ui"/>
              </a:rPr>
              <a:t>Zeror</a:t>
            </a:r>
            <a:r>
              <a:rPr lang="en-US" sz="1600" b="0" i="0" dirty="0">
                <a:solidFill>
                  <a:srgbClr val="000000"/>
                </a:solidFill>
                <a:effectLst/>
                <a:latin typeface="system-ui"/>
              </a:rPr>
              <a:t>, the son of </a:t>
            </a:r>
            <a:r>
              <a:rPr lang="en-US" sz="1600" b="0" i="0" dirty="0" err="1">
                <a:solidFill>
                  <a:srgbClr val="000000"/>
                </a:solidFill>
                <a:effectLst/>
                <a:latin typeface="system-ui"/>
              </a:rPr>
              <a:t>Bekorath</a:t>
            </a:r>
            <a:r>
              <a:rPr lang="en-US" sz="1600" b="0" i="0" dirty="0">
                <a:solidFill>
                  <a:srgbClr val="000000"/>
                </a:solidFill>
                <a:effectLst/>
                <a:latin typeface="system-ui"/>
              </a:rPr>
              <a:t>, the son of </a:t>
            </a:r>
            <a:r>
              <a:rPr lang="en-US" sz="1600" b="0" i="0" dirty="0" err="1">
                <a:solidFill>
                  <a:srgbClr val="000000"/>
                </a:solidFill>
                <a:effectLst/>
                <a:latin typeface="system-ui"/>
              </a:rPr>
              <a:t>Aphiah</a:t>
            </a:r>
            <a:r>
              <a:rPr lang="en-US" sz="1600" b="0" i="0" dirty="0">
                <a:solidFill>
                  <a:srgbClr val="000000"/>
                </a:solidFill>
                <a:effectLst/>
                <a:latin typeface="system-ui"/>
              </a:rPr>
              <a:t> of Benjamin. </a:t>
            </a:r>
            <a:r>
              <a:rPr lang="en-US" sz="1600" b="1" i="0" baseline="30000" dirty="0">
                <a:solidFill>
                  <a:srgbClr val="000000"/>
                </a:solidFill>
                <a:effectLst/>
                <a:latin typeface="system-ui"/>
              </a:rPr>
              <a:t>2 </a:t>
            </a:r>
            <a:r>
              <a:rPr lang="en-US" sz="1600" b="0" i="0" dirty="0">
                <a:solidFill>
                  <a:srgbClr val="000000"/>
                </a:solidFill>
                <a:effectLst/>
                <a:latin typeface="system-ui"/>
              </a:rPr>
              <a:t>Kish had a son named Saul, as handsome a young man as could be found anywhere in Israel, and he was a head taller than anyone else.</a:t>
            </a:r>
          </a:p>
          <a:p>
            <a:pPr algn="l"/>
            <a:r>
              <a:rPr lang="en-US" sz="1600" b="1" i="0" baseline="30000" dirty="0">
                <a:solidFill>
                  <a:srgbClr val="000000"/>
                </a:solidFill>
                <a:effectLst/>
                <a:latin typeface="system-ui"/>
              </a:rPr>
              <a:t>3 </a:t>
            </a:r>
            <a:r>
              <a:rPr lang="en-US" sz="1600" b="0" i="0" dirty="0">
                <a:solidFill>
                  <a:srgbClr val="000000"/>
                </a:solidFill>
                <a:effectLst/>
                <a:latin typeface="system-ui"/>
              </a:rPr>
              <a:t>Now the donkeys belonging to Saul’s father Kish were lost, and Kish said to his son Saul, “Take one of the servants with you and go and look for the donkeys.” </a:t>
            </a:r>
            <a:r>
              <a:rPr lang="en-US" sz="1600" b="1" i="0" baseline="30000" dirty="0">
                <a:solidFill>
                  <a:srgbClr val="000000"/>
                </a:solidFill>
                <a:effectLst/>
                <a:latin typeface="system-ui"/>
              </a:rPr>
              <a:t>4 </a:t>
            </a:r>
            <a:r>
              <a:rPr lang="en-US" sz="1600" b="0" i="0" dirty="0">
                <a:solidFill>
                  <a:srgbClr val="000000"/>
                </a:solidFill>
                <a:effectLst/>
                <a:latin typeface="system-ui"/>
              </a:rPr>
              <a:t>So he passed through the hill country of Ephraim and through the area around </a:t>
            </a:r>
            <a:r>
              <a:rPr lang="en-US" sz="1600" b="0" i="0" dirty="0" err="1">
                <a:solidFill>
                  <a:srgbClr val="000000"/>
                </a:solidFill>
                <a:effectLst/>
                <a:latin typeface="system-ui"/>
              </a:rPr>
              <a:t>Shalisha</a:t>
            </a:r>
            <a:r>
              <a:rPr lang="en-US" sz="1600" b="0" i="0" dirty="0">
                <a:solidFill>
                  <a:srgbClr val="000000"/>
                </a:solidFill>
                <a:effectLst/>
                <a:latin typeface="system-ui"/>
              </a:rPr>
              <a:t>, but they did not find them. They went on into the district of </a:t>
            </a:r>
            <a:r>
              <a:rPr lang="en-US" sz="1600" b="0" i="0" dirty="0" err="1">
                <a:solidFill>
                  <a:srgbClr val="000000"/>
                </a:solidFill>
                <a:effectLst/>
                <a:latin typeface="system-ui"/>
              </a:rPr>
              <a:t>Shaalim</a:t>
            </a:r>
            <a:r>
              <a:rPr lang="en-US" sz="1600" b="0" i="0" dirty="0">
                <a:solidFill>
                  <a:srgbClr val="000000"/>
                </a:solidFill>
                <a:effectLst/>
                <a:latin typeface="system-ui"/>
              </a:rPr>
              <a:t>, but the donkeys were not there. Then he passed through the territory of Benjamin, but they did not find them.</a:t>
            </a:r>
          </a:p>
          <a:p>
            <a:pPr algn="l"/>
            <a:r>
              <a:rPr lang="en-US" sz="1600" b="1" i="0" baseline="30000" dirty="0">
                <a:solidFill>
                  <a:srgbClr val="000000"/>
                </a:solidFill>
                <a:effectLst/>
                <a:latin typeface="system-ui"/>
              </a:rPr>
              <a:t>5 </a:t>
            </a:r>
            <a:r>
              <a:rPr lang="en-US" sz="1600" b="0" i="0" dirty="0">
                <a:solidFill>
                  <a:srgbClr val="000000"/>
                </a:solidFill>
                <a:effectLst/>
                <a:latin typeface="system-ui"/>
              </a:rPr>
              <a:t>When they reached the district of </a:t>
            </a:r>
            <a:r>
              <a:rPr lang="en-US" sz="1600" b="0" i="0" dirty="0" err="1">
                <a:solidFill>
                  <a:srgbClr val="000000"/>
                </a:solidFill>
                <a:effectLst/>
                <a:latin typeface="system-ui"/>
              </a:rPr>
              <a:t>Zuph</a:t>
            </a:r>
            <a:r>
              <a:rPr lang="en-US" sz="1600" b="0" i="0" dirty="0">
                <a:solidFill>
                  <a:srgbClr val="000000"/>
                </a:solidFill>
                <a:effectLst/>
                <a:latin typeface="system-ui"/>
              </a:rPr>
              <a:t>, Saul said to the servant who was with him, “Come, let’s go back, or my father will stop thinking about the donkeys and start worrying about us.”</a:t>
            </a: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r>
              <a:rPr lang="en-US" sz="1600" b="0" i="0" dirty="0">
                <a:solidFill>
                  <a:srgbClr val="1A1A1A"/>
                </a:solidFill>
                <a:effectLst/>
                <a:latin typeface="-apple-system"/>
              </a:rPr>
              <a:t>Photo by </a:t>
            </a:r>
            <a:r>
              <a:rPr lang="en-US" sz="1600" b="1" i="0" u="none" strike="noStrike" dirty="0">
                <a:solidFill>
                  <a:srgbClr val="1A1A1A"/>
                </a:solidFill>
                <a:effectLst/>
                <a:latin typeface="-apple-system"/>
                <a:hlinkClick r:id="rId3"/>
              </a:rPr>
              <a:t>Leroy </a:t>
            </a:r>
            <a:r>
              <a:rPr lang="en-US" sz="1600" b="1" i="0" u="none" strike="noStrike" dirty="0" err="1">
                <a:solidFill>
                  <a:srgbClr val="1A1A1A"/>
                </a:solidFill>
                <a:effectLst/>
                <a:latin typeface="-apple-system"/>
                <a:hlinkClick r:id="rId3"/>
              </a:rPr>
              <a:t>Huckett</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500" b="0" i="0" dirty="0">
              <a:effectLst/>
            </a:endParaRPr>
          </a:p>
        </p:txBody>
      </p:sp>
    </p:spTree>
    <p:extLst>
      <p:ext uri="{BB962C8B-B14F-4D97-AF65-F5344CB8AC3E}">
        <p14:creationId xmlns:p14="http://schemas.microsoft.com/office/powerpoint/2010/main" val="3440185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baseline="30000" dirty="0">
                <a:solidFill>
                  <a:srgbClr val="000000"/>
                </a:solidFill>
                <a:effectLst/>
                <a:latin typeface="system-ui"/>
              </a:rPr>
              <a:t>10 </a:t>
            </a:r>
            <a:r>
              <a:rPr lang="en-US" sz="1600" b="0" i="0" dirty="0">
                <a:solidFill>
                  <a:srgbClr val="000000"/>
                </a:solidFill>
                <a:effectLst/>
                <a:latin typeface="system-ui"/>
              </a:rPr>
              <a:t>Then the Philistine said, “This day I defy the armies of Israel! Give me a man and let us fight each other.” </a:t>
            </a:r>
            <a:r>
              <a:rPr lang="en-US" sz="1600" b="1" i="0" baseline="30000" dirty="0">
                <a:solidFill>
                  <a:srgbClr val="000000"/>
                </a:solidFill>
                <a:effectLst/>
                <a:latin typeface="system-ui"/>
              </a:rPr>
              <a:t>11 </a:t>
            </a:r>
            <a:r>
              <a:rPr lang="en-US" sz="1600" b="0" i="0" dirty="0">
                <a:solidFill>
                  <a:srgbClr val="000000"/>
                </a:solidFill>
                <a:effectLst/>
                <a:latin typeface="system-ui"/>
              </a:rPr>
              <a:t>On hearing the Philistine’s words, Saul and all the Israelites were dismayed and terrified.</a:t>
            </a:r>
          </a:p>
          <a:p>
            <a:pPr algn="l"/>
            <a:r>
              <a:rPr lang="en-US" sz="1600" b="1" i="0" baseline="30000" dirty="0">
                <a:solidFill>
                  <a:srgbClr val="000000"/>
                </a:solidFill>
                <a:effectLst/>
                <a:latin typeface="system-ui"/>
              </a:rPr>
              <a:t>12 </a:t>
            </a:r>
            <a:r>
              <a:rPr lang="en-US" sz="1600" b="0" i="0" dirty="0">
                <a:solidFill>
                  <a:srgbClr val="000000"/>
                </a:solidFill>
                <a:effectLst/>
                <a:latin typeface="system-ui"/>
              </a:rPr>
              <a:t>Now David was the son of an </a:t>
            </a:r>
            <a:r>
              <a:rPr lang="en-US" sz="1600" b="0" i="0" dirty="0" err="1">
                <a:solidFill>
                  <a:srgbClr val="000000"/>
                </a:solidFill>
                <a:effectLst/>
                <a:latin typeface="system-ui"/>
              </a:rPr>
              <a:t>Ephrathite</a:t>
            </a:r>
            <a:r>
              <a:rPr lang="en-US" sz="1600" b="0" i="0" dirty="0">
                <a:solidFill>
                  <a:srgbClr val="000000"/>
                </a:solidFill>
                <a:effectLst/>
                <a:latin typeface="system-ui"/>
              </a:rPr>
              <a:t> named Jesse, who was from Bethlehem in Judah. Jesse had eight sons, and in Saul’s time he was very old. </a:t>
            </a:r>
            <a:r>
              <a:rPr lang="en-US" sz="1600" b="1" i="0" baseline="30000" dirty="0">
                <a:solidFill>
                  <a:srgbClr val="000000"/>
                </a:solidFill>
                <a:effectLst/>
                <a:latin typeface="system-ui"/>
              </a:rPr>
              <a:t>13 </a:t>
            </a:r>
            <a:r>
              <a:rPr lang="en-US" sz="1600" b="0" i="0" dirty="0">
                <a:solidFill>
                  <a:srgbClr val="000000"/>
                </a:solidFill>
                <a:effectLst/>
                <a:latin typeface="system-ui"/>
              </a:rPr>
              <a:t>Jesse’s three oldest sons had followed Saul to the war: The firstborn was Eliab; the second, </a:t>
            </a:r>
            <a:r>
              <a:rPr lang="en-US" sz="1600" b="0" i="0" dirty="0" err="1">
                <a:solidFill>
                  <a:srgbClr val="000000"/>
                </a:solidFill>
                <a:effectLst/>
                <a:latin typeface="system-ui"/>
              </a:rPr>
              <a:t>Abinadab</a:t>
            </a:r>
            <a:r>
              <a:rPr lang="en-US" sz="1600" b="0" i="0" dirty="0">
                <a:solidFill>
                  <a:srgbClr val="000000"/>
                </a:solidFill>
                <a:effectLst/>
                <a:latin typeface="system-ui"/>
              </a:rPr>
              <a:t>; and the third, Shammah. </a:t>
            </a:r>
            <a:r>
              <a:rPr lang="en-US" sz="1600" b="1" i="0" baseline="30000" dirty="0">
                <a:solidFill>
                  <a:srgbClr val="000000"/>
                </a:solidFill>
                <a:effectLst/>
                <a:latin typeface="system-ui"/>
              </a:rPr>
              <a:t>14 </a:t>
            </a:r>
            <a:r>
              <a:rPr lang="en-US" sz="1600" b="0" i="0" dirty="0">
                <a:solidFill>
                  <a:srgbClr val="000000"/>
                </a:solidFill>
                <a:effectLst/>
                <a:latin typeface="system-ui"/>
              </a:rPr>
              <a:t>David was the youngest. The three oldest followed Saul, </a:t>
            </a:r>
            <a:r>
              <a:rPr lang="en-US" sz="1600" b="1" i="0" baseline="30000" dirty="0">
                <a:solidFill>
                  <a:srgbClr val="000000"/>
                </a:solidFill>
                <a:effectLst/>
                <a:latin typeface="system-ui"/>
              </a:rPr>
              <a:t>15 </a:t>
            </a:r>
            <a:r>
              <a:rPr lang="en-US" sz="1600" b="0" i="0" dirty="0">
                <a:solidFill>
                  <a:srgbClr val="000000"/>
                </a:solidFill>
                <a:effectLst/>
                <a:latin typeface="system-ui"/>
              </a:rPr>
              <a:t>but David went back and forth from Saul to tend his father’s sheep at Bethlehem.</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869443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22:1-5</a:t>
            </a:r>
          </a:p>
          <a:p>
            <a:pPr algn="l"/>
            <a:endParaRPr lang="en-US" sz="1600" b="1" i="0" dirty="0">
              <a:solidFill>
                <a:srgbClr val="000000"/>
              </a:solidFill>
              <a:effectLst/>
              <a:latin typeface="system-ui"/>
            </a:endParaRPr>
          </a:p>
          <a:p>
            <a:pPr algn="l"/>
            <a:r>
              <a:rPr lang="en-US" sz="1600" b="1" i="0" dirty="0">
                <a:solidFill>
                  <a:srgbClr val="000000"/>
                </a:solidFill>
                <a:effectLst/>
                <a:latin typeface="system-ui"/>
              </a:rPr>
              <a:t>22 </a:t>
            </a:r>
            <a:r>
              <a:rPr lang="en-US" sz="1600" b="0" i="0" dirty="0">
                <a:solidFill>
                  <a:srgbClr val="000000"/>
                </a:solidFill>
                <a:effectLst/>
                <a:latin typeface="system-ui"/>
              </a:rPr>
              <a:t>David left Gath and escaped to the cave of </a:t>
            </a:r>
            <a:r>
              <a:rPr lang="en-US" sz="1600" b="0" i="0" dirty="0" err="1">
                <a:solidFill>
                  <a:srgbClr val="000000"/>
                </a:solidFill>
                <a:effectLst/>
                <a:latin typeface="system-ui"/>
              </a:rPr>
              <a:t>Adullam</a:t>
            </a:r>
            <a:r>
              <a:rPr lang="en-US" sz="1600" b="0" i="0" dirty="0">
                <a:solidFill>
                  <a:srgbClr val="000000"/>
                </a:solidFill>
                <a:effectLst/>
                <a:latin typeface="system-ui"/>
              </a:rPr>
              <a:t>. When his brothers and his father’s household heard about it, they went down to him there. </a:t>
            </a:r>
            <a:r>
              <a:rPr lang="en-US" sz="1600" b="1" i="0" baseline="30000" dirty="0">
                <a:solidFill>
                  <a:srgbClr val="000000"/>
                </a:solidFill>
                <a:effectLst/>
                <a:latin typeface="system-ui"/>
              </a:rPr>
              <a:t>2 </a:t>
            </a:r>
            <a:r>
              <a:rPr lang="en-US" sz="1600" b="0" i="0" dirty="0">
                <a:solidFill>
                  <a:srgbClr val="000000"/>
                </a:solidFill>
                <a:effectLst/>
                <a:latin typeface="system-ui"/>
              </a:rPr>
              <a:t>All those who were in distress or in debt or discontented gathered around him, and he became their commander. About four hundred men were with him.</a:t>
            </a:r>
          </a:p>
          <a:p>
            <a:pPr algn="l"/>
            <a:r>
              <a:rPr lang="en-US" sz="1600" b="1" i="0" baseline="30000" dirty="0">
                <a:solidFill>
                  <a:srgbClr val="000000"/>
                </a:solidFill>
                <a:effectLst/>
                <a:latin typeface="system-ui"/>
              </a:rPr>
              <a:t>3 </a:t>
            </a:r>
            <a:r>
              <a:rPr lang="en-US" sz="1600" b="0" i="0" dirty="0">
                <a:solidFill>
                  <a:srgbClr val="000000"/>
                </a:solidFill>
                <a:effectLst/>
                <a:latin typeface="system-ui"/>
              </a:rPr>
              <a:t>From there David went to Mizpah in Moab and said to the king of Moab, “Would you let my father and mother come and stay with you until I learn what God will do for me?” </a:t>
            </a:r>
            <a:r>
              <a:rPr lang="en-US" sz="1600" b="1" i="0" baseline="30000" dirty="0">
                <a:solidFill>
                  <a:srgbClr val="000000"/>
                </a:solidFill>
                <a:effectLst/>
                <a:latin typeface="system-ui"/>
              </a:rPr>
              <a:t>4 </a:t>
            </a:r>
            <a:r>
              <a:rPr lang="en-US" sz="1600" b="0" i="0" dirty="0">
                <a:solidFill>
                  <a:srgbClr val="000000"/>
                </a:solidFill>
                <a:effectLst/>
                <a:latin typeface="system-ui"/>
              </a:rPr>
              <a:t>So he left them with the king of Moab, and they stayed with him as long as David was in the stronghold.</a:t>
            </a:r>
          </a:p>
          <a:p>
            <a:pPr algn="l"/>
            <a:r>
              <a:rPr lang="en-US" sz="1600" b="1" i="0" baseline="30000" dirty="0">
                <a:solidFill>
                  <a:srgbClr val="000000"/>
                </a:solidFill>
                <a:effectLst/>
                <a:latin typeface="system-ui"/>
              </a:rPr>
              <a:t>5 </a:t>
            </a:r>
            <a:r>
              <a:rPr lang="en-US" sz="1600" b="0" i="0" dirty="0">
                <a:solidFill>
                  <a:srgbClr val="000000"/>
                </a:solidFill>
                <a:effectLst/>
                <a:latin typeface="system-ui"/>
              </a:rPr>
              <a:t>But the prophet Gad said to David, “Do not stay in the stronghold. Go into the land of Judah.” So David left and went to the forest of </a:t>
            </a:r>
            <a:r>
              <a:rPr lang="en-US" sz="1600" b="0" i="0" dirty="0" err="1">
                <a:solidFill>
                  <a:srgbClr val="000000"/>
                </a:solidFill>
                <a:effectLst/>
                <a:latin typeface="system-ui"/>
              </a:rPr>
              <a:t>Hereth</a:t>
            </a:r>
            <a:r>
              <a:rPr lang="en-US" sz="1600" b="0" i="0" dirty="0">
                <a:solidFill>
                  <a:srgbClr val="000000"/>
                </a:solidFill>
                <a:effectLst/>
                <a:latin typeface="system-ui"/>
              </a:rPr>
              <a:t>.</a:t>
            </a:r>
          </a:p>
          <a:p>
            <a:pPr algn="l"/>
            <a:endParaRPr lang="en-US" sz="1600" b="0" i="0" dirty="0">
              <a:solidFill>
                <a:srgbClr val="000000"/>
              </a:solidFill>
              <a:effectLst/>
              <a:latin typeface="system-ui"/>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4142294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23:1-6</a:t>
            </a:r>
          </a:p>
          <a:p>
            <a:pPr algn="l"/>
            <a:endParaRPr lang="en-US" sz="1600" b="1" i="0" dirty="0">
              <a:solidFill>
                <a:srgbClr val="000000"/>
              </a:solidFill>
              <a:effectLst/>
              <a:latin typeface="system-ui"/>
            </a:endParaRPr>
          </a:p>
          <a:p>
            <a:pPr algn="l"/>
            <a:r>
              <a:rPr lang="en-US" sz="1600" b="1" i="0" dirty="0">
                <a:solidFill>
                  <a:srgbClr val="000000"/>
                </a:solidFill>
                <a:effectLst/>
                <a:latin typeface="system-ui"/>
              </a:rPr>
              <a:t>23 </a:t>
            </a:r>
            <a:r>
              <a:rPr lang="en-US" sz="1600" b="0" i="0" dirty="0">
                <a:solidFill>
                  <a:srgbClr val="000000"/>
                </a:solidFill>
                <a:effectLst/>
                <a:latin typeface="system-ui"/>
              </a:rPr>
              <a:t>When David was told, “Look, the Philistines are fighting against </a:t>
            </a:r>
            <a:r>
              <a:rPr lang="en-US" sz="1600" b="0" i="0" dirty="0" err="1">
                <a:solidFill>
                  <a:srgbClr val="000000"/>
                </a:solidFill>
                <a:effectLst/>
                <a:latin typeface="system-ui"/>
              </a:rPr>
              <a:t>Keilah</a:t>
            </a:r>
            <a:r>
              <a:rPr lang="en-US" sz="1600" b="0" i="0" dirty="0">
                <a:solidFill>
                  <a:srgbClr val="000000"/>
                </a:solidFill>
                <a:effectLst/>
                <a:latin typeface="system-ui"/>
              </a:rPr>
              <a:t> and are looting the threshing floors,” </a:t>
            </a:r>
            <a:r>
              <a:rPr lang="en-US" sz="1600" b="1" i="0" baseline="30000" dirty="0">
                <a:solidFill>
                  <a:srgbClr val="000000"/>
                </a:solidFill>
                <a:effectLst/>
                <a:latin typeface="system-ui"/>
              </a:rPr>
              <a:t>2 </a:t>
            </a:r>
            <a:r>
              <a:rPr lang="en-US" sz="1600" b="0" i="0" dirty="0">
                <a:solidFill>
                  <a:srgbClr val="000000"/>
                </a:solidFill>
                <a:effectLst/>
                <a:latin typeface="system-ui"/>
              </a:rPr>
              <a:t>he inquired of the </a:t>
            </a:r>
            <a:r>
              <a:rPr lang="en-US" sz="1600" b="0" i="0" cap="small" dirty="0">
                <a:solidFill>
                  <a:srgbClr val="000000"/>
                </a:solidFill>
                <a:effectLst/>
                <a:latin typeface="system-ui"/>
              </a:rPr>
              <a:t>Lord</a:t>
            </a:r>
            <a:r>
              <a:rPr lang="en-US" sz="1600" b="0" i="0" dirty="0">
                <a:solidFill>
                  <a:srgbClr val="000000"/>
                </a:solidFill>
                <a:effectLst/>
                <a:latin typeface="system-ui"/>
              </a:rPr>
              <a:t>, saying, “Shall I go and attack these Philistines?”</a:t>
            </a:r>
          </a:p>
          <a:p>
            <a:pPr algn="l"/>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answered him, “Go, attack the Philistines and save </a:t>
            </a:r>
            <a:r>
              <a:rPr lang="en-US" sz="1600" b="0" i="0" dirty="0" err="1">
                <a:solidFill>
                  <a:srgbClr val="000000"/>
                </a:solidFill>
                <a:effectLst/>
                <a:latin typeface="system-ui"/>
              </a:rPr>
              <a:t>Keilah</a:t>
            </a:r>
            <a:r>
              <a:rPr lang="en-US" sz="1600" b="0" i="0" dirty="0">
                <a:solidFill>
                  <a:srgbClr val="000000"/>
                </a:solidFill>
                <a:effectLst/>
                <a:latin typeface="system-ui"/>
              </a:rPr>
              <a:t>.”</a:t>
            </a:r>
          </a:p>
          <a:p>
            <a:pPr algn="l"/>
            <a:r>
              <a:rPr lang="en-US" sz="1600" b="1" i="0" baseline="30000" dirty="0">
                <a:solidFill>
                  <a:srgbClr val="000000"/>
                </a:solidFill>
                <a:effectLst/>
                <a:latin typeface="system-ui"/>
              </a:rPr>
              <a:t>3 </a:t>
            </a:r>
            <a:r>
              <a:rPr lang="en-US" sz="1600" b="0" i="0" dirty="0">
                <a:solidFill>
                  <a:srgbClr val="000000"/>
                </a:solidFill>
                <a:effectLst/>
                <a:latin typeface="system-ui"/>
              </a:rPr>
              <a:t>But David’s men said to him, “Here in Judah we are afraid. How much more, then, if we go to </a:t>
            </a:r>
            <a:r>
              <a:rPr lang="en-US" sz="1600" b="0" i="0" dirty="0" err="1">
                <a:solidFill>
                  <a:srgbClr val="000000"/>
                </a:solidFill>
                <a:effectLst/>
                <a:latin typeface="system-ui"/>
              </a:rPr>
              <a:t>Keilah</a:t>
            </a:r>
            <a:r>
              <a:rPr lang="en-US" sz="1600" b="0" i="0" dirty="0">
                <a:solidFill>
                  <a:srgbClr val="000000"/>
                </a:solidFill>
                <a:effectLst/>
                <a:latin typeface="system-ui"/>
              </a:rPr>
              <a:t> against the Philistine forces!”</a:t>
            </a: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Once again David inquired of the </a:t>
            </a:r>
            <a:r>
              <a:rPr lang="en-US" sz="1600" b="0" i="0" cap="small" dirty="0">
                <a:solidFill>
                  <a:srgbClr val="000000"/>
                </a:solidFill>
                <a:effectLst/>
                <a:latin typeface="system-ui"/>
              </a:rPr>
              <a:t>Lord</a:t>
            </a:r>
            <a:r>
              <a:rPr lang="en-US" sz="1600" b="0" i="0" dirty="0">
                <a:solidFill>
                  <a:srgbClr val="000000"/>
                </a:solidFill>
                <a:effectLst/>
                <a:latin typeface="system-ui"/>
              </a:rPr>
              <a:t>, and the </a:t>
            </a:r>
            <a:r>
              <a:rPr lang="en-US" sz="1600" b="0" i="0" cap="small" dirty="0">
                <a:solidFill>
                  <a:srgbClr val="000000"/>
                </a:solidFill>
                <a:effectLst/>
                <a:latin typeface="system-ui"/>
              </a:rPr>
              <a:t>Lord</a:t>
            </a:r>
            <a:r>
              <a:rPr lang="en-US" sz="1600" b="0" i="0" dirty="0">
                <a:solidFill>
                  <a:srgbClr val="000000"/>
                </a:solidFill>
                <a:effectLst/>
                <a:latin typeface="system-ui"/>
              </a:rPr>
              <a:t> answered him, “Go down to </a:t>
            </a:r>
            <a:r>
              <a:rPr lang="en-US" sz="1600" b="0" i="0" dirty="0" err="1">
                <a:solidFill>
                  <a:srgbClr val="000000"/>
                </a:solidFill>
                <a:effectLst/>
                <a:latin typeface="system-ui"/>
              </a:rPr>
              <a:t>Keilah</a:t>
            </a:r>
            <a:r>
              <a:rPr lang="en-US" sz="1600" b="0" i="0" dirty="0">
                <a:solidFill>
                  <a:srgbClr val="000000"/>
                </a:solidFill>
                <a:effectLst/>
                <a:latin typeface="system-ui"/>
              </a:rPr>
              <a:t>, for I am going to give the Philistines into your hand.” </a:t>
            </a:r>
            <a:r>
              <a:rPr lang="en-US" sz="1600" b="1" i="0" baseline="30000" dirty="0">
                <a:solidFill>
                  <a:srgbClr val="000000"/>
                </a:solidFill>
                <a:effectLst/>
                <a:latin typeface="system-ui"/>
              </a:rPr>
              <a:t>5 </a:t>
            </a:r>
            <a:r>
              <a:rPr lang="en-US" sz="1600" b="0" i="0" dirty="0">
                <a:solidFill>
                  <a:srgbClr val="000000"/>
                </a:solidFill>
                <a:effectLst/>
                <a:latin typeface="system-ui"/>
              </a:rPr>
              <a:t>So David and his men went to </a:t>
            </a:r>
            <a:r>
              <a:rPr lang="en-US" sz="1600" b="0" i="0" dirty="0" err="1">
                <a:solidFill>
                  <a:srgbClr val="000000"/>
                </a:solidFill>
                <a:effectLst/>
                <a:latin typeface="system-ui"/>
              </a:rPr>
              <a:t>Keilah</a:t>
            </a:r>
            <a:r>
              <a:rPr lang="en-US" sz="1600" b="0" i="0" dirty="0">
                <a:solidFill>
                  <a:srgbClr val="000000"/>
                </a:solidFill>
                <a:effectLst/>
                <a:latin typeface="system-ui"/>
              </a:rPr>
              <a:t>, fought the Philistines and carried off their livestock. He inflicted heavy losses on the Philistines and saved the people of </a:t>
            </a:r>
            <a:r>
              <a:rPr lang="en-US" sz="1600" b="0" i="0" dirty="0" err="1">
                <a:solidFill>
                  <a:srgbClr val="000000"/>
                </a:solidFill>
                <a:effectLst/>
                <a:latin typeface="system-ui"/>
              </a:rPr>
              <a:t>Keilah</a:t>
            </a:r>
            <a:r>
              <a:rPr lang="en-US" sz="1600" b="0" i="0" dirty="0">
                <a:solidFill>
                  <a:srgbClr val="000000"/>
                </a:solidFill>
                <a:effectLst/>
                <a:latin typeface="system-ui"/>
              </a:rPr>
              <a:t>. </a:t>
            </a:r>
            <a:r>
              <a:rPr lang="en-US" sz="1600" b="1" i="0" baseline="30000" dirty="0">
                <a:solidFill>
                  <a:srgbClr val="000000"/>
                </a:solidFill>
                <a:effectLst/>
                <a:latin typeface="system-ui"/>
              </a:rPr>
              <a:t>6 </a:t>
            </a:r>
            <a:r>
              <a:rPr lang="en-US" sz="1600" b="0" i="0" dirty="0">
                <a:solidFill>
                  <a:srgbClr val="000000"/>
                </a:solidFill>
                <a:effectLst/>
                <a:latin typeface="system-ui"/>
              </a:rPr>
              <a:t>(Now </a:t>
            </a:r>
            <a:r>
              <a:rPr lang="en-US" sz="1600" b="0" i="0" dirty="0" err="1">
                <a:solidFill>
                  <a:srgbClr val="000000"/>
                </a:solidFill>
                <a:effectLst/>
                <a:latin typeface="system-ui"/>
              </a:rPr>
              <a:t>Abiathar</a:t>
            </a:r>
            <a:r>
              <a:rPr lang="en-US" sz="1600" b="0" i="0" dirty="0">
                <a:solidFill>
                  <a:srgbClr val="000000"/>
                </a:solidFill>
                <a:effectLst/>
                <a:latin typeface="system-ui"/>
              </a:rPr>
              <a:t> son of </a:t>
            </a:r>
            <a:r>
              <a:rPr lang="en-US" sz="1600" b="0" i="0" dirty="0" err="1">
                <a:solidFill>
                  <a:srgbClr val="000000"/>
                </a:solidFill>
                <a:effectLst/>
                <a:latin typeface="system-ui"/>
              </a:rPr>
              <a:t>Ahimelek</a:t>
            </a:r>
            <a:r>
              <a:rPr lang="en-US" sz="1600" b="0" i="0" dirty="0">
                <a:solidFill>
                  <a:srgbClr val="000000"/>
                </a:solidFill>
                <a:effectLst/>
                <a:latin typeface="system-ui"/>
              </a:rPr>
              <a:t> had brought the ephod down with him when he fled to David at </a:t>
            </a:r>
            <a:r>
              <a:rPr lang="en-US" sz="1600" b="0" i="0" dirty="0" err="1">
                <a:solidFill>
                  <a:srgbClr val="000000"/>
                </a:solidFill>
                <a:effectLst/>
                <a:latin typeface="system-ui"/>
              </a:rPr>
              <a:t>Keilah</a:t>
            </a:r>
            <a:r>
              <a:rPr lang="en-US" sz="1600" b="0" i="0" dirty="0">
                <a:solidFill>
                  <a:srgbClr val="000000"/>
                </a:solidFill>
                <a:effectLst/>
                <a:latin typeface="system-ui"/>
              </a:rPr>
              <a:t>.)</a:t>
            </a:r>
          </a:p>
          <a:p>
            <a:pPr algn="l"/>
            <a:endParaRPr lang="en-US" sz="1600" b="0" i="0" dirty="0">
              <a:solidFill>
                <a:srgbClr val="000000"/>
              </a:solidFill>
              <a:effectLst/>
              <a:latin typeface="system-ui"/>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713643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23:7-14</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7 </a:t>
            </a:r>
            <a:r>
              <a:rPr lang="en-US" sz="1600" b="0" i="0" dirty="0">
                <a:solidFill>
                  <a:srgbClr val="000000"/>
                </a:solidFill>
                <a:effectLst/>
                <a:latin typeface="system-ui"/>
              </a:rPr>
              <a:t>Saul was told that David had gone to </a:t>
            </a:r>
            <a:r>
              <a:rPr lang="en-US" sz="1600" b="0" i="0" dirty="0" err="1">
                <a:solidFill>
                  <a:srgbClr val="000000"/>
                </a:solidFill>
                <a:effectLst/>
                <a:latin typeface="system-ui"/>
              </a:rPr>
              <a:t>Keilah</a:t>
            </a:r>
            <a:r>
              <a:rPr lang="en-US" sz="1600" b="0" i="0" dirty="0">
                <a:solidFill>
                  <a:srgbClr val="000000"/>
                </a:solidFill>
                <a:effectLst/>
                <a:latin typeface="system-ui"/>
              </a:rPr>
              <a:t>, and he said, “God has delivered him into my hands, for David has imprisoned himself by entering a town with gates and bars.” </a:t>
            </a:r>
            <a:r>
              <a:rPr lang="en-US" sz="1600" b="1" i="0" baseline="30000" dirty="0">
                <a:solidFill>
                  <a:srgbClr val="000000"/>
                </a:solidFill>
                <a:effectLst/>
                <a:latin typeface="system-ui"/>
              </a:rPr>
              <a:t>8 </a:t>
            </a:r>
            <a:r>
              <a:rPr lang="en-US" sz="1600" b="0" i="0" dirty="0">
                <a:solidFill>
                  <a:srgbClr val="000000"/>
                </a:solidFill>
                <a:effectLst/>
                <a:latin typeface="system-ui"/>
              </a:rPr>
              <a:t>And Saul called up all his forces for battle, to go down to </a:t>
            </a:r>
            <a:r>
              <a:rPr lang="en-US" sz="1600" b="0" i="0" dirty="0" err="1">
                <a:solidFill>
                  <a:srgbClr val="000000"/>
                </a:solidFill>
                <a:effectLst/>
                <a:latin typeface="system-ui"/>
              </a:rPr>
              <a:t>Keilah</a:t>
            </a:r>
            <a:r>
              <a:rPr lang="en-US" sz="1600" b="0" i="0" dirty="0">
                <a:solidFill>
                  <a:srgbClr val="000000"/>
                </a:solidFill>
                <a:effectLst/>
                <a:latin typeface="system-ui"/>
              </a:rPr>
              <a:t> to besiege David and his men.</a:t>
            </a:r>
          </a:p>
          <a:p>
            <a:pPr algn="l"/>
            <a:r>
              <a:rPr lang="en-US" sz="1600" b="1" i="0" baseline="30000" dirty="0">
                <a:solidFill>
                  <a:srgbClr val="000000"/>
                </a:solidFill>
                <a:effectLst/>
                <a:latin typeface="system-ui"/>
              </a:rPr>
              <a:t>9 </a:t>
            </a:r>
            <a:r>
              <a:rPr lang="en-US" sz="1600" b="0" i="0" dirty="0">
                <a:solidFill>
                  <a:srgbClr val="000000"/>
                </a:solidFill>
                <a:effectLst/>
                <a:latin typeface="system-ui"/>
              </a:rPr>
              <a:t>When David learned that Saul was plotting against him, he said to </a:t>
            </a:r>
            <a:r>
              <a:rPr lang="en-US" sz="1600" b="0" i="0" dirty="0" err="1">
                <a:solidFill>
                  <a:srgbClr val="000000"/>
                </a:solidFill>
                <a:effectLst/>
                <a:latin typeface="system-ui"/>
              </a:rPr>
              <a:t>Abiathar</a:t>
            </a:r>
            <a:r>
              <a:rPr lang="en-US" sz="1600" b="0" i="0" dirty="0">
                <a:solidFill>
                  <a:srgbClr val="000000"/>
                </a:solidFill>
                <a:effectLst/>
                <a:latin typeface="system-ui"/>
              </a:rPr>
              <a:t> the priest, “Bring the ephod.” </a:t>
            </a:r>
            <a:r>
              <a:rPr lang="en-US" sz="1600" b="1" i="0" baseline="30000" dirty="0">
                <a:solidFill>
                  <a:srgbClr val="000000"/>
                </a:solidFill>
                <a:effectLst/>
                <a:latin typeface="system-ui"/>
              </a:rPr>
              <a:t>10 </a:t>
            </a:r>
            <a:r>
              <a:rPr lang="en-US" sz="1600" b="0" i="0" dirty="0">
                <a:solidFill>
                  <a:srgbClr val="000000"/>
                </a:solidFill>
                <a:effectLst/>
                <a:latin typeface="system-ui"/>
              </a:rPr>
              <a:t>David said, “</a:t>
            </a:r>
            <a:r>
              <a:rPr lang="en-US" sz="1600" b="0" i="0" cap="small" dirty="0">
                <a:solidFill>
                  <a:srgbClr val="000000"/>
                </a:solidFill>
                <a:effectLst/>
                <a:latin typeface="system-ui"/>
              </a:rPr>
              <a:t>Lord</a:t>
            </a:r>
            <a:r>
              <a:rPr lang="en-US" sz="1600" b="0" i="0" dirty="0">
                <a:solidFill>
                  <a:srgbClr val="000000"/>
                </a:solidFill>
                <a:effectLst/>
                <a:latin typeface="system-ui"/>
              </a:rPr>
              <a:t>, God of Israel, your servant has heard definitely that Saul plans to come to </a:t>
            </a:r>
            <a:r>
              <a:rPr lang="en-US" sz="1600" b="0" i="0" dirty="0" err="1">
                <a:solidFill>
                  <a:srgbClr val="000000"/>
                </a:solidFill>
                <a:effectLst/>
                <a:latin typeface="system-ui"/>
              </a:rPr>
              <a:t>Keilah</a:t>
            </a:r>
            <a:r>
              <a:rPr lang="en-US" sz="1600" b="0" i="0" dirty="0">
                <a:solidFill>
                  <a:srgbClr val="000000"/>
                </a:solidFill>
                <a:effectLst/>
                <a:latin typeface="system-ui"/>
              </a:rPr>
              <a:t> and destroy the town on account of me. </a:t>
            </a:r>
            <a:r>
              <a:rPr lang="en-US" sz="1600" b="1" i="0" baseline="30000" dirty="0">
                <a:solidFill>
                  <a:srgbClr val="000000"/>
                </a:solidFill>
                <a:effectLst/>
                <a:latin typeface="system-ui"/>
              </a:rPr>
              <a:t>11 </a:t>
            </a:r>
            <a:r>
              <a:rPr lang="en-US" sz="1600" b="0" i="0" dirty="0">
                <a:solidFill>
                  <a:srgbClr val="000000"/>
                </a:solidFill>
                <a:effectLst/>
                <a:latin typeface="system-ui"/>
              </a:rPr>
              <a:t>Will the citizens of </a:t>
            </a:r>
            <a:r>
              <a:rPr lang="en-US" sz="1600" b="0" i="0" dirty="0" err="1">
                <a:solidFill>
                  <a:srgbClr val="000000"/>
                </a:solidFill>
                <a:effectLst/>
                <a:latin typeface="system-ui"/>
              </a:rPr>
              <a:t>Keilah</a:t>
            </a:r>
            <a:r>
              <a:rPr lang="en-US" sz="1600" b="0" i="0" dirty="0">
                <a:solidFill>
                  <a:srgbClr val="000000"/>
                </a:solidFill>
                <a:effectLst/>
                <a:latin typeface="system-ui"/>
              </a:rPr>
              <a:t> surrender me to him? Will Saul come down, as your servant has heard? </a:t>
            </a:r>
            <a:r>
              <a:rPr lang="en-US" sz="1600" b="0" i="0" cap="small" dirty="0">
                <a:solidFill>
                  <a:srgbClr val="000000"/>
                </a:solidFill>
                <a:effectLst/>
                <a:latin typeface="system-ui"/>
              </a:rPr>
              <a:t>Lord</a:t>
            </a:r>
            <a:r>
              <a:rPr lang="en-US" sz="1600" b="0" i="0" dirty="0">
                <a:solidFill>
                  <a:srgbClr val="000000"/>
                </a:solidFill>
                <a:effectLst/>
                <a:latin typeface="system-ui"/>
              </a:rPr>
              <a:t>, God of Israel, tell your servant.”</a:t>
            </a:r>
          </a:p>
          <a:p>
            <a:pPr algn="l"/>
            <a:r>
              <a:rPr lang="en-US" sz="1600" b="0" i="0" dirty="0">
                <a:solidFill>
                  <a:srgbClr val="000000"/>
                </a:solidFill>
                <a:effectLst/>
                <a:latin typeface="system-ui"/>
              </a:rPr>
              <a:t>And the </a:t>
            </a:r>
            <a:r>
              <a:rPr lang="en-US" sz="1600" b="0" i="0" cap="small" dirty="0">
                <a:solidFill>
                  <a:srgbClr val="000000"/>
                </a:solidFill>
                <a:effectLst/>
                <a:latin typeface="system-ui"/>
              </a:rPr>
              <a:t>Lord</a:t>
            </a:r>
            <a:r>
              <a:rPr lang="en-US" sz="1600" b="0" i="0" dirty="0">
                <a:solidFill>
                  <a:srgbClr val="000000"/>
                </a:solidFill>
                <a:effectLst/>
                <a:latin typeface="system-ui"/>
              </a:rPr>
              <a:t> said, “He will.”</a:t>
            </a:r>
          </a:p>
          <a:p>
            <a:pPr algn="l"/>
            <a:r>
              <a:rPr lang="en-US" sz="1600" b="1" i="0" baseline="30000" dirty="0">
                <a:solidFill>
                  <a:srgbClr val="000000"/>
                </a:solidFill>
                <a:effectLst/>
                <a:latin typeface="system-ui"/>
              </a:rPr>
              <a:t>12 </a:t>
            </a:r>
            <a:r>
              <a:rPr lang="en-US" sz="1600" b="0" i="0" dirty="0">
                <a:solidFill>
                  <a:srgbClr val="000000"/>
                </a:solidFill>
                <a:effectLst/>
                <a:latin typeface="system-ui"/>
              </a:rPr>
              <a:t>Again David asked, “Will the citizens of </a:t>
            </a:r>
            <a:r>
              <a:rPr lang="en-US" sz="1600" b="0" i="0" dirty="0" err="1">
                <a:solidFill>
                  <a:srgbClr val="000000"/>
                </a:solidFill>
                <a:effectLst/>
                <a:latin typeface="system-ui"/>
              </a:rPr>
              <a:t>Keilah</a:t>
            </a:r>
            <a:r>
              <a:rPr lang="en-US" sz="1600" b="0" i="0" dirty="0">
                <a:solidFill>
                  <a:srgbClr val="000000"/>
                </a:solidFill>
                <a:effectLst/>
                <a:latin typeface="system-ui"/>
              </a:rPr>
              <a:t> surrender me and my men to Saul?”</a:t>
            </a:r>
          </a:p>
          <a:p>
            <a:pPr algn="l"/>
            <a:r>
              <a:rPr lang="en-US" sz="1600" b="0" i="0" dirty="0">
                <a:solidFill>
                  <a:srgbClr val="000000"/>
                </a:solidFill>
                <a:effectLst/>
                <a:latin typeface="system-ui"/>
              </a:rPr>
              <a:t>And the </a:t>
            </a:r>
            <a:r>
              <a:rPr lang="en-US" sz="1600" b="0" i="0" cap="small" dirty="0">
                <a:solidFill>
                  <a:srgbClr val="000000"/>
                </a:solidFill>
                <a:effectLst/>
                <a:latin typeface="system-ui"/>
              </a:rPr>
              <a:t>Lord</a:t>
            </a:r>
            <a:r>
              <a:rPr lang="en-US" sz="1600" b="0" i="0" dirty="0">
                <a:solidFill>
                  <a:srgbClr val="000000"/>
                </a:solidFill>
                <a:effectLst/>
                <a:latin typeface="system-ui"/>
              </a:rPr>
              <a:t> said, “They will.”</a:t>
            </a:r>
          </a:p>
          <a:p>
            <a:pPr algn="l"/>
            <a:r>
              <a:rPr lang="en-US" sz="1600" b="1" i="0" baseline="30000" dirty="0">
                <a:solidFill>
                  <a:srgbClr val="000000"/>
                </a:solidFill>
                <a:effectLst/>
                <a:latin typeface="system-ui"/>
              </a:rPr>
              <a:t>13 </a:t>
            </a:r>
            <a:r>
              <a:rPr lang="en-US" sz="1600" b="0" i="0" dirty="0">
                <a:solidFill>
                  <a:srgbClr val="000000"/>
                </a:solidFill>
                <a:effectLst/>
                <a:latin typeface="system-ui"/>
              </a:rPr>
              <a:t>So David and his men, about six hundred in number, left </a:t>
            </a:r>
            <a:r>
              <a:rPr lang="en-US" sz="1600" b="0" i="0" dirty="0" err="1">
                <a:solidFill>
                  <a:srgbClr val="000000"/>
                </a:solidFill>
                <a:effectLst/>
                <a:latin typeface="system-ui"/>
              </a:rPr>
              <a:t>Keilah</a:t>
            </a:r>
            <a:r>
              <a:rPr lang="en-US" sz="1600" b="0" i="0" dirty="0">
                <a:solidFill>
                  <a:srgbClr val="000000"/>
                </a:solidFill>
                <a:effectLst/>
                <a:latin typeface="system-ui"/>
              </a:rPr>
              <a:t> and kept moving from place to place. When Saul was told that David had escaped from </a:t>
            </a:r>
            <a:r>
              <a:rPr lang="en-US" sz="1600" b="0" i="0" dirty="0" err="1">
                <a:solidFill>
                  <a:srgbClr val="000000"/>
                </a:solidFill>
                <a:effectLst/>
                <a:latin typeface="system-ui"/>
              </a:rPr>
              <a:t>Keilah</a:t>
            </a:r>
            <a:r>
              <a:rPr lang="en-US" sz="1600" b="0" i="0" dirty="0">
                <a:solidFill>
                  <a:srgbClr val="000000"/>
                </a:solidFill>
                <a:effectLst/>
                <a:latin typeface="system-ui"/>
              </a:rPr>
              <a:t>, he did not go there.</a:t>
            </a:r>
          </a:p>
          <a:p>
            <a:pPr algn="l"/>
            <a:r>
              <a:rPr lang="en-US" sz="1600" b="1" i="0" baseline="30000" dirty="0">
                <a:solidFill>
                  <a:srgbClr val="000000"/>
                </a:solidFill>
                <a:effectLst/>
                <a:latin typeface="system-ui"/>
              </a:rPr>
              <a:t>14 </a:t>
            </a:r>
            <a:r>
              <a:rPr lang="en-US" sz="1600" b="0" i="0" dirty="0">
                <a:solidFill>
                  <a:srgbClr val="000000"/>
                </a:solidFill>
                <a:effectLst/>
                <a:latin typeface="system-ui"/>
              </a:rPr>
              <a:t>David stayed in the wilderness strongholds and in the hills of the Desert of </a:t>
            </a:r>
            <a:r>
              <a:rPr lang="en-US" sz="1600" b="0" i="0" dirty="0" err="1">
                <a:solidFill>
                  <a:srgbClr val="000000"/>
                </a:solidFill>
                <a:effectLst/>
                <a:latin typeface="system-ui"/>
              </a:rPr>
              <a:t>Ziph</a:t>
            </a:r>
            <a:r>
              <a:rPr lang="en-US" sz="1600" b="0" i="0" dirty="0">
                <a:solidFill>
                  <a:srgbClr val="000000"/>
                </a:solidFill>
                <a:effectLst/>
                <a:latin typeface="system-ui"/>
              </a:rPr>
              <a:t>. Day after day Saul searched for him, but God did not give David into his hands.</a:t>
            </a:r>
          </a:p>
          <a:p>
            <a:pPr algn="l"/>
            <a:endParaRPr lang="en-US" sz="1600" b="0" i="0" dirty="0">
              <a:solidFill>
                <a:srgbClr val="000000"/>
              </a:solidFill>
              <a:effectLst/>
              <a:latin typeface="system-ui"/>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631104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2 </a:t>
            </a:r>
            <a:r>
              <a:rPr lang="en-US" sz="1600" b="1" i="0">
                <a:solidFill>
                  <a:srgbClr val="000000"/>
                </a:solidFill>
                <a:effectLst/>
                <a:latin typeface="system-ui"/>
              </a:rPr>
              <a:t>Samuel 7:4-11</a:t>
            </a:r>
            <a:endParaRPr lang="en-US" sz="1600" b="1" i="0" dirty="0">
              <a:solidFill>
                <a:srgbClr val="000000"/>
              </a:solidFill>
              <a:effectLst/>
              <a:latin typeface="system-ui"/>
            </a:endParaRP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4 </a:t>
            </a:r>
            <a:r>
              <a:rPr lang="en-US" sz="1600" b="0" i="0" dirty="0">
                <a:solidFill>
                  <a:srgbClr val="000000"/>
                </a:solidFill>
                <a:effectLst/>
                <a:latin typeface="system-ui"/>
              </a:rPr>
              <a:t>But that night the word of the </a:t>
            </a:r>
            <a:r>
              <a:rPr lang="en-US" sz="1600" b="0" i="0" cap="small" dirty="0">
                <a:solidFill>
                  <a:srgbClr val="000000"/>
                </a:solidFill>
                <a:effectLst/>
                <a:latin typeface="system-ui"/>
              </a:rPr>
              <a:t>Lord</a:t>
            </a:r>
            <a:r>
              <a:rPr lang="en-US" sz="1600" b="0" i="0" dirty="0">
                <a:solidFill>
                  <a:srgbClr val="000000"/>
                </a:solidFill>
                <a:effectLst/>
                <a:latin typeface="system-ui"/>
              </a:rPr>
              <a:t> came to Nathan, saying:</a:t>
            </a:r>
          </a:p>
          <a:p>
            <a:pPr algn="l"/>
            <a:r>
              <a:rPr lang="en-US" sz="1600" b="1" i="0" baseline="30000" dirty="0">
                <a:solidFill>
                  <a:srgbClr val="000000"/>
                </a:solidFill>
                <a:effectLst/>
                <a:latin typeface="system-ui"/>
              </a:rPr>
              <a:t>5 </a:t>
            </a:r>
            <a:r>
              <a:rPr lang="en-US" sz="1600" b="0" i="0" dirty="0">
                <a:solidFill>
                  <a:srgbClr val="000000"/>
                </a:solidFill>
                <a:effectLst/>
                <a:latin typeface="system-ui"/>
              </a:rPr>
              <a:t>“Go and tell my servant David, ‘This is what the </a:t>
            </a:r>
            <a:r>
              <a:rPr lang="en-US" sz="1600" b="0" i="0" cap="small" dirty="0">
                <a:solidFill>
                  <a:srgbClr val="000000"/>
                </a:solidFill>
                <a:effectLst/>
                <a:latin typeface="system-ui"/>
              </a:rPr>
              <a:t>Lord</a:t>
            </a:r>
            <a:r>
              <a:rPr lang="en-US" sz="1600" b="0" i="0" dirty="0">
                <a:solidFill>
                  <a:srgbClr val="000000"/>
                </a:solidFill>
                <a:effectLst/>
                <a:latin typeface="system-ui"/>
              </a:rPr>
              <a:t> says: Are you the one to build me a house to dwell in? </a:t>
            </a:r>
            <a:r>
              <a:rPr lang="en-US" sz="1600" b="1" i="0" baseline="30000" dirty="0">
                <a:solidFill>
                  <a:srgbClr val="000000"/>
                </a:solidFill>
                <a:effectLst/>
                <a:latin typeface="system-ui"/>
              </a:rPr>
              <a:t>6 </a:t>
            </a:r>
            <a:r>
              <a:rPr lang="en-US" sz="1600" b="0" i="0" dirty="0">
                <a:solidFill>
                  <a:srgbClr val="000000"/>
                </a:solidFill>
                <a:effectLst/>
                <a:latin typeface="system-ui"/>
              </a:rPr>
              <a:t>I have not dwelt in a house from the day I brought the Israelites up out of Egypt to this day. I have been moving from place to place with a tent as my dwelling. </a:t>
            </a:r>
            <a:r>
              <a:rPr lang="en-US" sz="1600" b="1" i="0" baseline="30000" dirty="0">
                <a:solidFill>
                  <a:srgbClr val="000000"/>
                </a:solidFill>
                <a:effectLst/>
                <a:latin typeface="system-ui"/>
              </a:rPr>
              <a:t>7 </a:t>
            </a:r>
            <a:r>
              <a:rPr lang="en-US" sz="1600" b="0" i="0" dirty="0">
                <a:solidFill>
                  <a:srgbClr val="000000"/>
                </a:solidFill>
                <a:effectLst/>
                <a:latin typeface="system-ui"/>
              </a:rPr>
              <a:t>Wherever I have moved with all the Israelites, did I ever say to any of their rulers whom I commanded to shepherd my people Israel, “Why have you not built me a house of cedar?”’</a:t>
            </a: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“Now then, tell my servant David, ‘This is what the </a:t>
            </a:r>
            <a:r>
              <a:rPr lang="en-US" sz="1600" b="0" i="0" cap="small" dirty="0">
                <a:solidFill>
                  <a:srgbClr val="000000"/>
                </a:solidFill>
                <a:effectLst/>
                <a:latin typeface="system-ui"/>
              </a:rPr>
              <a:t>Lord</a:t>
            </a:r>
            <a:r>
              <a:rPr lang="en-US" sz="1600" b="0" i="0" dirty="0">
                <a:solidFill>
                  <a:srgbClr val="000000"/>
                </a:solidFill>
                <a:effectLst/>
                <a:latin typeface="system-ui"/>
              </a:rPr>
              <a:t> Almighty says: I took you from the pasture, from tending the flock, and appointed you ruler over my people Israel. </a:t>
            </a:r>
            <a:r>
              <a:rPr lang="en-US" sz="1600" b="1" i="0" baseline="30000" dirty="0">
                <a:solidFill>
                  <a:srgbClr val="000000"/>
                </a:solidFill>
                <a:effectLst/>
                <a:latin typeface="system-ui"/>
              </a:rPr>
              <a:t>9 </a:t>
            </a:r>
            <a:r>
              <a:rPr lang="en-US" sz="1600" b="0" i="0" dirty="0">
                <a:solidFill>
                  <a:srgbClr val="000000"/>
                </a:solidFill>
                <a:effectLst/>
                <a:latin typeface="system-ui"/>
              </a:rPr>
              <a:t>I have been with you wherever you have gone, and I have cut off all your enemies from before you. Now I will make your name great, like the names of the greatest men on earth. </a:t>
            </a:r>
            <a:r>
              <a:rPr lang="en-US" sz="1600" b="1" i="0" baseline="30000" dirty="0">
                <a:solidFill>
                  <a:srgbClr val="000000"/>
                </a:solidFill>
                <a:effectLst/>
                <a:latin typeface="system-ui"/>
              </a:rPr>
              <a:t>10 </a:t>
            </a:r>
            <a:r>
              <a:rPr lang="en-US" sz="1600" b="0" i="0" dirty="0">
                <a:solidFill>
                  <a:srgbClr val="000000"/>
                </a:solidFill>
                <a:effectLst/>
                <a:latin typeface="system-ui"/>
              </a:rPr>
              <a:t>And I will provide a place for my people Israel and will plant them so that they can have a home of their own and no longer be disturbed. Wicked people will not oppress them anymore, as they did at the beginning </a:t>
            </a:r>
            <a:r>
              <a:rPr lang="en-US" sz="1600" b="1" i="0" baseline="30000" dirty="0">
                <a:solidFill>
                  <a:srgbClr val="000000"/>
                </a:solidFill>
                <a:effectLst/>
                <a:latin typeface="system-ui"/>
              </a:rPr>
              <a:t>11 </a:t>
            </a:r>
            <a:r>
              <a:rPr lang="en-US" sz="1600" b="0" i="0" dirty="0">
                <a:solidFill>
                  <a:srgbClr val="000000"/>
                </a:solidFill>
                <a:effectLst/>
                <a:latin typeface="system-ui"/>
              </a:rPr>
              <a:t>and have done ever since the time I appointed leaders over my people Israel. I will also give you rest from all your enemies.</a:t>
            </a:r>
          </a:p>
          <a:p>
            <a:pPr algn="l"/>
            <a:endParaRPr lang="en-US" sz="1600" b="0" i="0" dirty="0">
              <a:solidFill>
                <a:srgbClr val="000000"/>
              </a:solidFill>
              <a:effectLst/>
              <a:latin typeface="system-ui"/>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707303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Psalm 42:11-13</a:t>
            </a:r>
          </a:p>
          <a:p>
            <a:pPr algn="l"/>
            <a:r>
              <a:rPr lang="en-US" sz="1600" b="1" dirty="0">
                <a:solidFill>
                  <a:srgbClr val="000000"/>
                </a:solidFill>
                <a:latin typeface="system-ui"/>
              </a:rPr>
              <a:t>Of David</a:t>
            </a:r>
            <a:endParaRPr lang="en-US" sz="1600" b="1" i="0" dirty="0">
              <a:solidFill>
                <a:srgbClr val="000000"/>
              </a:solidFill>
              <a:effectLst/>
              <a:latin typeface="system-ui"/>
            </a:endParaRP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11 </a:t>
            </a:r>
            <a:r>
              <a:rPr lang="en-US" sz="1600" b="0" i="0" dirty="0">
                <a:solidFill>
                  <a:srgbClr val="000000"/>
                </a:solidFill>
                <a:effectLst/>
                <a:latin typeface="system-ui"/>
              </a:rPr>
              <a:t>Do not withhold your mercy from me, </a:t>
            </a:r>
            <a:r>
              <a:rPr lang="en-US" sz="1600" b="0" i="0" cap="small" dirty="0">
                <a:solidFill>
                  <a:srgbClr val="000000"/>
                </a:solidFill>
                <a:effectLst/>
                <a:latin typeface="system-ui"/>
              </a:rPr>
              <a:t>Lord</a:t>
            </a:r>
            <a:r>
              <a:rPr lang="en-US" sz="1600" b="0" i="0" dirty="0">
                <a:solidFill>
                  <a:srgbClr val="000000"/>
                </a:solidFill>
                <a:effectLst/>
                <a:latin typeface="system-ui"/>
              </a:rPr>
              <a:t>;</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may your love and faithfulness always protect me.</a:t>
            </a:r>
            <a:br>
              <a:rPr lang="en-US" sz="1600" dirty="0"/>
            </a:br>
            <a:r>
              <a:rPr lang="en-US" sz="1600" b="1" i="0" baseline="30000" dirty="0">
                <a:solidFill>
                  <a:srgbClr val="000000"/>
                </a:solidFill>
                <a:effectLst/>
                <a:latin typeface="system-ui"/>
              </a:rPr>
              <a:t>12 </a:t>
            </a:r>
            <a:r>
              <a:rPr lang="en-US" sz="1600" b="0" i="0" dirty="0">
                <a:solidFill>
                  <a:srgbClr val="000000"/>
                </a:solidFill>
                <a:effectLst/>
                <a:latin typeface="system-ui"/>
              </a:rPr>
              <a:t>For troubles without number surround me;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my sins have overtaken me, and I cannot see.</a:t>
            </a:r>
            <a:br>
              <a:rPr lang="en-US" sz="1600" dirty="0"/>
            </a:br>
            <a:r>
              <a:rPr lang="en-US" sz="1600" b="0" i="0" dirty="0">
                <a:solidFill>
                  <a:srgbClr val="000000"/>
                </a:solidFill>
                <a:effectLst/>
                <a:latin typeface="system-ui"/>
              </a:rPr>
              <a:t>They are more than the hairs of my head,</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my heart fails within me.</a:t>
            </a:r>
            <a:br>
              <a:rPr lang="en-US" sz="1600" dirty="0"/>
            </a:br>
            <a:r>
              <a:rPr lang="en-US" sz="1600" b="1" i="0" baseline="30000" dirty="0">
                <a:solidFill>
                  <a:srgbClr val="000000"/>
                </a:solidFill>
                <a:effectLst/>
                <a:latin typeface="system-ui"/>
              </a:rPr>
              <a:t>13 </a:t>
            </a:r>
            <a:r>
              <a:rPr lang="en-US" sz="1600" b="0" i="0" dirty="0">
                <a:solidFill>
                  <a:srgbClr val="000000"/>
                </a:solidFill>
                <a:effectLst/>
                <a:latin typeface="system-ui"/>
              </a:rPr>
              <a:t>Be pleased to save me, </a:t>
            </a:r>
            <a:r>
              <a:rPr lang="en-US" sz="1600" b="0" i="0" cap="small" dirty="0">
                <a:solidFill>
                  <a:srgbClr val="000000"/>
                </a:solidFill>
                <a:effectLst/>
                <a:latin typeface="system-ui"/>
              </a:rPr>
              <a:t>Lord</a:t>
            </a:r>
            <a:r>
              <a:rPr lang="en-US" sz="1600" b="0" i="0" dirty="0">
                <a:solidFill>
                  <a:srgbClr val="000000"/>
                </a:solidFill>
                <a:effectLst/>
                <a:latin typeface="system-ui"/>
              </a:rPr>
              <a:t>;</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come quickly, </a:t>
            </a:r>
            <a:r>
              <a:rPr lang="en-US" sz="1600" b="0" i="0" cap="small" dirty="0">
                <a:solidFill>
                  <a:srgbClr val="000000"/>
                </a:solidFill>
                <a:effectLst/>
                <a:latin typeface="system-ui"/>
              </a:rPr>
              <a:t>Lord</a:t>
            </a:r>
            <a:r>
              <a:rPr lang="en-US" sz="1600" b="0" i="0" dirty="0">
                <a:solidFill>
                  <a:srgbClr val="000000"/>
                </a:solidFill>
                <a:effectLst/>
                <a:latin typeface="system-ui"/>
              </a:rPr>
              <a:t>, to help me.</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642068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Psalm 23</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is my shepherd, I lack nothing.</a:t>
            </a:r>
            <a:br>
              <a:rPr lang="en-US" sz="1600" b="0" i="0" dirty="0">
                <a:solidFill>
                  <a:srgbClr val="000000"/>
                </a:solidFill>
                <a:effectLst/>
                <a:latin typeface="system-ui"/>
              </a:rPr>
            </a:br>
            <a:r>
              <a:rPr lang="en-US" sz="1600" b="1" i="0" baseline="30000" dirty="0">
                <a:solidFill>
                  <a:srgbClr val="000000"/>
                </a:solidFill>
                <a:effectLst/>
                <a:latin typeface="system-ui"/>
              </a:rPr>
              <a:t>2 </a:t>
            </a: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He makes me lie down in green pastures,</a:t>
            </a:r>
            <a:br>
              <a:rPr lang="en-US" sz="1600" b="0" i="0" dirty="0">
                <a:solidFill>
                  <a:srgbClr val="000000"/>
                </a:solidFill>
                <a:effectLst/>
                <a:latin typeface="system-ui"/>
              </a:rPr>
            </a:br>
            <a:r>
              <a:rPr lang="en-US" sz="1600" b="0" i="0" dirty="0">
                <a:solidFill>
                  <a:srgbClr val="000000"/>
                </a:solidFill>
                <a:effectLst/>
                <a:latin typeface="system-ui"/>
              </a:rPr>
              <a:t>he leads me beside quiet waters,</a:t>
            </a:r>
            <a:br>
              <a:rPr lang="en-US" sz="1600" b="0" i="0" dirty="0">
                <a:solidFill>
                  <a:srgbClr val="000000"/>
                </a:solidFill>
                <a:effectLst/>
                <a:latin typeface="system-ui"/>
              </a:rPr>
            </a:br>
            <a:r>
              <a:rPr lang="en-US" sz="1600" b="1" i="0" baseline="30000" dirty="0">
                <a:solidFill>
                  <a:srgbClr val="000000"/>
                </a:solidFill>
                <a:effectLst/>
                <a:latin typeface="system-ui"/>
              </a:rPr>
              <a:t>3 </a:t>
            </a: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he refreshes my soul.</a:t>
            </a:r>
            <a:br>
              <a:rPr lang="en-US" sz="1600" b="0" i="0" dirty="0">
                <a:solidFill>
                  <a:srgbClr val="000000"/>
                </a:solidFill>
                <a:effectLst/>
                <a:latin typeface="system-ui"/>
              </a:rPr>
            </a:br>
            <a:r>
              <a:rPr lang="en-US" sz="1600" b="0" i="0" dirty="0">
                <a:solidFill>
                  <a:srgbClr val="000000"/>
                </a:solidFill>
                <a:effectLst/>
                <a:latin typeface="system-ui"/>
              </a:rPr>
              <a:t>He guides me along the right paths</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 his name’s sake.</a:t>
            </a:r>
            <a:br>
              <a:rPr lang="en-US" sz="1600" b="0" i="0" dirty="0">
                <a:solidFill>
                  <a:srgbClr val="000000"/>
                </a:solidFill>
                <a:effectLst/>
                <a:latin typeface="system-ui"/>
              </a:rPr>
            </a:br>
            <a:r>
              <a:rPr lang="en-US" sz="1600" b="1" i="0" baseline="30000" dirty="0">
                <a:solidFill>
                  <a:srgbClr val="000000"/>
                </a:solidFill>
                <a:effectLst/>
                <a:latin typeface="system-ui"/>
              </a:rPr>
              <a:t>4 </a:t>
            </a:r>
            <a:r>
              <a:rPr lang="en-US" sz="1600" b="0" i="0" dirty="0">
                <a:solidFill>
                  <a:srgbClr val="000000"/>
                </a:solidFill>
                <a:effectLst/>
                <a:latin typeface="system-ui"/>
              </a:rPr>
              <a:t>Even though I walk</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through the darkest valley,</a:t>
            </a:r>
            <a:r>
              <a:rPr lang="en-US" sz="1600" b="0" i="0" baseline="30000" dirty="0">
                <a:solidFill>
                  <a:srgbClr val="000000"/>
                </a:solidFill>
                <a:effectLst/>
                <a:latin typeface="system-ui"/>
              </a:rPr>
              <a:t>[</a:t>
            </a:r>
            <a:r>
              <a:rPr lang="en-US" sz="1600" b="0" i="0" baseline="30000" dirty="0">
                <a:solidFill>
                  <a:srgbClr val="4A4A4A"/>
                </a:solidFill>
                <a:effectLst/>
                <a:latin typeface="system-ui"/>
                <a:hlinkClick r:id="rId3" tooltip="See footnote a"/>
              </a:rPr>
              <a:t>a</a:t>
            </a:r>
            <a:r>
              <a:rPr lang="en-US" sz="1600" b="0" i="0" baseline="30000" dirty="0">
                <a:solidFill>
                  <a:srgbClr val="000000"/>
                </a:solidFill>
                <a:effectLst/>
                <a:latin typeface="system-ui"/>
              </a:rPr>
              <a:t>]</a:t>
            </a:r>
            <a:br>
              <a:rPr lang="en-US" sz="1600" b="0" i="0" dirty="0">
                <a:solidFill>
                  <a:srgbClr val="000000"/>
                </a:solidFill>
                <a:effectLst/>
                <a:latin typeface="system-ui"/>
              </a:rPr>
            </a:br>
            <a:r>
              <a:rPr lang="en-US" sz="1600" b="0" i="0" dirty="0">
                <a:solidFill>
                  <a:srgbClr val="000000"/>
                </a:solidFill>
                <a:effectLst/>
                <a:latin typeface="system-ui"/>
              </a:rPr>
              <a:t>I will fear no evil,</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 you are with me;</a:t>
            </a:r>
            <a:br>
              <a:rPr lang="en-US" sz="1600" b="0" i="0" dirty="0">
                <a:solidFill>
                  <a:srgbClr val="000000"/>
                </a:solidFill>
                <a:effectLst/>
                <a:latin typeface="system-ui"/>
              </a:rPr>
            </a:br>
            <a:r>
              <a:rPr lang="en-US" sz="1600" b="0" i="0" dirty="0">
                <a:solidFill>
                  <a:srgbClr val="000000"/>
                </a:solidFill>
                <a:effectLst/>
                <a:latin typeface="system-ui"/>
              </a:rPr>
              <a:t>your rod and your staff,</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they comfort me.</a:t>
            </a:r>
          </a:p>
          <a:p>
            <a:pPr algn="l"/>
            <a:r>
              <a:rPr lang="en-US" sz="1600" b="1" i="0" baseline="30000" dirty="0">
                <a:solidFill>
                  <a:srgbClr val="000000"/>
                </a:solidFill>
                <a:effectLst/>
                <a:latin typeface="system-ui"/>
              </a:rPr>
              <a:t>5 </a:t>
            </a:r>
            <a:r>
              <a:rPr lang="en-US" sz="1600" b="0" i="0" dirty="0">
                <a:solidFill>
                  <a:srgbClr val="000000"/>
                </a:solidFill>
                <a:effectLst/>
                <a:latin typeface="system-ui"/>
              </a:rPr>
              <a:t>You prepare a table before me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in the presence of my enemies.</a:t>
            </a:r>
            <a:br>
              <a:rPr lang="en-US" sz="1600" b="0" i="0" dirty="0">
                <a:solidFill>
                  <a:srgbClr val="000000"/>
                </a:solidFill>
                <a:effectLst/>
                <a:latin typeface="system-ui"/>
              </a:rPr>
            </a:br>
            <a:r>
              <a:rPr lang="en-US" sz="1600" b="0" i="0" dirty="0">
                <a:solidFill>
                  <a:srgbClr val="000000"/>
                </a:solidFill>
                <a:effectLst/>
                <a:latin typeface="system-ui"/>
              </a:rPr>
              <a:t>You anoint my head with oil;</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my cup overflows.</a:t>
            </a:r>
            <a:br>
              <a:rPr lang="en-US" sz="1600" b="0" i="0" dirty="0">
                <a:solidFill>
                  <a:srgbClr val="000000"/>
                </a:solidFill>
                <a:effectLst/>
                <a:latin typeface="system-ui"/>
              </a:rPr>
            </a:br>
            <a:r>
              <a:rPr lang="en-US" sz="1600" b="1" i="0" baseline="30000" dirty="0">
                <a:solidFill>
                  <a:srgbClr val="000000"/>
                </a:solidFill>
                <a:effectLst/>
                <a:latin typeface="system-ui"/>
              </a:rPr>
              <a:t>6 </a:t>
            </a:r>
            <a:r>
              <a:rPr lang="en-US" sz="1600" b="0" i="0" dirty="0">
                <a:solidFill>
                  <a:srgbClr val="000000"/>
                </a:solidFill>
                <a:effectLst/>
                <a:latin typeface="system-ui"/>
              </a:rPr>
              <a:t>Surely your goodness and love will follow me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all the days of my life,</a:t>
            </a:r>
            <a:br>
              <a:rPr lang="en-US" sz="1600" b="0" i="0" dirty="0">
                <a:solidFill>
                  <a:srgbClr val="000000"/>
                </a:solidFill>
                <a:effectLst/>
                <a:latin typeface="system-ui"/>
              </a:rPr>
            </a:br>
            <a:r>
              <a:rPr lang="en-US" sz="1600" b="0" i="0" dirty="0">
                <a:solidFill>
                  <a:srgbClr val="000000"/>
                </a:solidFill>
                <a:effectLst/>
                <a:latin typeface="system-ui"/>
              </a:rPr>
              <a:t>and I will dwell in the house of the </a:t>
            </a:r>
            <a:r>
              <a:rPr lang="en-US" sz="1600" b="0" i="0" cap="small" dirty="0">
                <a:solidFill>
                  <a:srgbClr val="000000"/>
                </a:solidFill>
                <a:effectLst/>
                <a:latin typeface="system-ui"/>
              </a:rPr>
              <a:t>Lord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forever.</a:t>
            </a: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732639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4 Part 3- Other biblical characters</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204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Psalm 42</a:t>
            </a:r>
          </a:p>
          <a:p>
            <a:pPr algn="l"/>
            <a:r>
              <a:rPr lang="en-US" sz="1600" b="1" i="0" dirty="0">
                <a:solidFill>
                  <a:srgbClr val="000000"/>
                </a:solidFill>
                <a:effectLst/>
                <a:latin typeface="system-ui"/>
              </a:rPr>
              <a:t>For the director of music. A </a:t>
            </a:r>
            <a:r>
              <a:rPr lang="en-US" sz="1600" b="1" i="1" dirty="0">
                <a:solidFill>
                  <a:srgbClr val="000000"/>
                </a:solidFill>
                <a:effectLst/>
                <a:latin typeface="system-ui"/>
              </a:rPr>
              <a:t>maskil</a:t>
            </a:r>
            <a:r>
              <a:rPr lang="en-US" sz="1600" b="1" i="0" dirty="0">
                <a:solidFill>
                  <a:srgbClr val="000000"/>
                </a:solidFill>
                <a:effectLst/>
                <a:latin typeface="system-ui"/>
              </a:rPr>
              <a:t> of the Sons of Korah.</a:t>
            </a:r>
          </a:p>
          <a:p>
            <a:pPr algn="l"/>
            <a:r>
              <a:rPr lang="en-US" sz="1600" b="1" i="0" baseline="30000" dirty="0">
                <a:solidFill>
                  <a:srgbClr val="000000"/>
                </a:solidFill>
                <a:effectLst/>
                <a:latin typeface="system-ui"/>
              </a:rPr>
              <a:t>1 </a:t>
            </a:r>
            <a:r>
              <a:rPr lang="en-US" sz="1600" b="0" i="0" dirty="0">
                <a:solidFill>
                  <a:srgbClr val="000000"/>
                </a:solidFill>
                <a:effectLst/>
                <a:latin typeface="system-ui"/>
              </a:rPr>
              <a:t>As the deer pants for streams of water,</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so my soul pants for you, my God.</a:t>
            </a:r>
            <a:br>
              <a:rPr lang="en-US" sz="1600" b="0" i="0" dirty="0">
                <a:solidFill>
                  <a:srgbClr val="000000"/>
                </a:solidFill>
                <a:effectLst/>
                <a:latin typeface="system-ui"/>
              </a:rPr>
            </a:br>
            <a:r>
              <a:rPr lang="en-US" sz="1600" b="1" i="0" baseline="30000" dirty="0">
                <a:solidFill>
                  <a:srgbClr val="000000"/>
                </a:solidFill>
                <a:effectLst/>
                <a:latin typeface="system-ui"/>
              </a:rPr>
              <a:t>2 </a:t>
            </a:r>
            <a:r>
              <a:rPr lang="en-US" sz="1600" b="0" i="0" dirty="0">
                <a:solidFill>
                  <a:srgbClr val="000000"/>
                </a:solidFill>
                <a:effectLst/>
                <a:latin typeface="system-ui"/>
              </a:rPr>
              <a:t>My soul thirsts for God, for the living God.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When can I go and meet with God?</a:t>
            </a:r>
            <a:br>
              <a:rPr lang="en-US" sz="1600" b="0" i="0" dirty="0">
                <a:solidFill>
                  <a:srgbClr val="000000"/>
                </a:solidFill>
                <a:effectLst/>
                <a:latin typeface="system-ui"/>
              </a:rPr>
            </a:br>
            <a:r>
              <a:rPr lang="en-US" sz="1600" b="1" i="0" baseline="30000" dirty="0">
                <a:solidFill>
                  <a:srgbClr val="000000"/>
                </a:solidFill>
                <a:effectLst/>
                <a:latin typeface="system-ui"/>
              </a:rPr>
              <a:t>3 </a:t>
            </a:r>
            <a:r>
              <a:rPr lang="en-US" sz="1600" b="0" i="0" dirty="0">
                <a:solidFill>
                  <a:srgbClr val="000000"/>
                </a:solidFill>
                <a:effectLst/>
                <a:latin typeface="system-ui"/>
              </a:rPr>
              <a:t>My tears have been my food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day and night,</a:t>
            </a:r>
            <a:br>
              <a:rPr lang="en-US" sz="1600" b="0" i="0" dirty="0">
                <a:solidFill>
                  <a:srgbClr val="000000"/>
                </a:solidFill>
                <a:effectLst/>
                <a:latin typeface="system-ui"/>
              </a:rPr>
            </a:br>
            <a:r>
              <a:rPr lang="en-US" sz="1600" b="0" i="0" dirty="0">
                <a:solidFill>
                  <a:srgbClr val="000000"/>
                </a:solidFill>
                <a:effectLst/>
                <a:latin typeface="system-ui"/>
              </a:rPr>
              <a:t>while people say to me all day long,</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“Where is your God?”</a:t>
            </a:r>
            <a:br>
              <a:rPr lang="en-US" sz="1600" b="0" i="0" dirty="0">
                <a:solidFill>
                  <a:srgbClr val="000000"/>
                </a:solidFill>
                <a:effectLst/>
                <a:latin typeface="system-ui"/>
              </a:rPr>
            </a:br>
            <a:r>
              <a:rPr lang="en-US" sz="1600" b="1" i="0" baseline="30000" dirty="0">
                <a:solidFill>
                  <a:srgbClr val="000000"/>
                </a:solidFill>
                <a:effectLst/>
                <a:latin typeface="system-ui"/>
              </a:rPr>
              <a:t>4 </a:t>
            </a:r>
            <a:r>
              <a:rPr lang="en-US" sz="1600" b="0" i="0" dirty="0">
                <a:solidFill>
                  <a:srgbClr val="000000"/>
                </a:solidFill>
                <a:effectLst/>
                <a:latin typeface="system-ui"/>
              </a:rPr>
              <a:t>These things I remember</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as I pour out my soul:</a:t>
            </a:r>
            <a:br>
              <a:rPr lang="en-US" sz="1600" b="0" i="0" dirty="0">
                <a:solidFill>
                  <a:srgbClr val="000000"/>
                </a:solidFill>
                <a:effectLst/>
                <a:latin typeface="system-ui"/>
              </a:rPr>
            </a:br>
            <a:r>
              <a:rPr lang="en-US" sz="1600" b="0" i="0" dirty="0">
                <a:solidFill>
                  <a:srgbClr val="000000"/>
                </a:solidFill>
                <a:effectLst/>
                <a:latin typeface="system-ui"/>
              </a:rPr>
              <a:t>how I used to go to the house of God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under the protection of the Mighty One</a:t>
            </a:r>
            <a:br>
              <a:rPr lang="en-US" sz="1600" b="0" i="0" dirty="0">
                <a:solidFill>
                  <a:srgbClr val="000000"/>
                </a:solidFill>
                <a:effectLst/>
                <a:latin typeface="system-ui"/>
              </a:rPr>
            </a:br>
            <a:r>
              <a:rPr lang="en-US" sz="1600" b="0" i="0" dirty="0">
                <a:solidFill>
                  <a:srgbClr val="000000"/>
                </a:solidFill>
                <a:effectLst/>
                <a:latin typeface="system-ui"/>
              </a:rPr>
              <a:t>with shouts of joy and praise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among the festive throng.</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947771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baseline="30000" dirty="0">
                <a:solidFill>
                  <a:srgbClr val="000000"/>
                </a:solidFill>
                <a:effectLst/>
                <a:latin typeface="system-ui"/>
              </a:rPr>
              <a:t>5 </a:t>
            </a:r>
            <a:r>
              <a:rPr lang="en-US" sz="1600" b="0" i="0" dirty="0">
                <a:solidFill>
                  <a:srgbClr val="000000"/>
                </a:solidFill>
                <a:effectLst/>
                <a:latin typeface="system-ui"/>
              </a:rPr>
              <a:t>Why, my soul, are you downcast?</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Why so disturbed within me?</a:t>
            </a:r>
            <a:br>
              <a:rPr lang="en-US" sz="1600" b="0" i="0" dirty="0">
                <a:solidFill>
                  <a:srgbClr val="000000"/>
                </a:solidFill>
                <a:effectLst/>
                <a:latin typeface="system-ui"/>
              </a:rPr>
            </a:br>
            <a:r>
              <a:rPr lang="en-US" sz="1600" b="0" i="0" dirty="0">
                <a:solidFill>
                  <a:srgbClr val="000000"/>
                </a:solidFill>
                <a:effectLst/>
                <a:latin typeface="system-ui"/>
              </a:rPr>
              <a:t>Put your hope in God,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 I will yet praise him,</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my Savior and my God.</a:t>
            </a:r>
          </a:p>
          <a:p>
            <a:pPr algn="l"/>
            <a:r>
              <a:rPr lang="en-US" sz="1600" b="1" i="0" baseline="30000" dirty="0">
                <a:solidFill>
                  <a:srgbClr val="000000"/>
                </a:solidFill>
                <a:effectLst/>
                <a:latin typeface="system-ui"/>
              </a:rPr>
              <a:t>6 </a:t>
            </a:r>
            <a:r>
              <a:rPr lang="en-US" sz="1600" b="0" i="0" dirty="0">
                <a:solidFill>
                  <a:srgbClr val="000000"/>
                </a:solidFill>
                <a:effectLst/>
                <a:latin typeface="system-ui"/>
              </a:rPr>
              <a:t>My soul is downcast within me;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therefore I will remember you</a:t>
            </a:r>
            <a:br>
              <a:rPr lang="en-US" sz="1600" b="0" i="0" dirty="0">
                <a:solidFill>
                  <a:srgbClr val="000000"/>
                </a:solidFill>
                <a:effectLst/>
                <a:latin typeface="system-ui"/>
              </a:rPr>
            </a:br>
            <a:r>
              <a:rPr lang="en-US" sz="1600" b="0" i="0" dirty="0">
                <a:solidFill>
                  <a:srgbClr val="000000"/>
                </a:solidFill>
                <a:effectLst/>
                <a:latin typeface="system-ui"/>
              </a:rPr>
              <a:t>from the land of the Jordan,</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the heights of Hermon—from Mount Mizar.</a:t>
            </a:r>
            <a:br>
              <a:rPr lang="en-US" sz="1600" b="0" i="0" dirty="0">
                <a:solidFill>
                  <a:srgbClr val="000000"/>
                </a:solidFill>
                <a:effectLst/>
                <a:latin typeface="system-ui"/>
              </a:rPr>
            </a:br>
            <a:r>
              <a:rPr lang="en-US" sz="1600" b="1" i="0" baseline="30000" dirty="0">
                <a:solidFill>
                  <a:srgbClr val="000000"/>
                </a:solidFill>
                <a:effectLst/>
                <a:latin typeface="system-ui"/>
              </a:rPr>
              <a:t>7 </a:t>
            </a:r>
            <a:r>
              <a:rPr lang="en-US" sz="1600" b="0" i="0" dirty="0">
                <a:solidFill>
                  <a:srgbClr val="000000"/>
                </a:solidFill>
                <a:effectLst/>
                <a:latin typeface="system-ui"/>
              </a:rPr>
              <a:t>Deep calls to deep</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in the roar of your waterfalls;</a:t>
            </a:r>
            <a:br>
              <a:rPr lang="en-US" sz="1600" b="0" i="0" dirty="0">
                <a:solidFill>
                  <a:srgbClr val="000000"/>
                </a:solidFill>
                <a:effectLst/>
                <a:latin typeface="system-ui"/>
              </a:rPr>
            </a:br>
            <a:r>
              <a:rPr lang="en-US" sz="1600" b="0" i="0" dirty="0">
                <a:solidFill>
                  <a:srgbClr val="000000"/>
                </a:solidFill>
                <a:effectLst/>
                <a:latin typeface="system-ui"/>
              </a:rPr>
              <a:t>all your waves and breakers</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have swept over me.</a:t>
            </a: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By day the </a:t>
            </a:r>
            <a:r>
              <a:rPr lang="en-US" sz="1600" b="0" i="0" cap="small" dirty="0">
                <a:solidFill>
                  <a:srgbClr val="000000"/>
                </a:solidFill>
                <a:effectLst/>
                <a:latin typeface="system-ui"/>
              </a:rPr>
              <a:t>Lord</a:t>
            </a:r>
            <a:r>
              <a:rPr lang="en-US" sz="1600" b="0" i="0" dirty="0">
                <a:solidFill>
                  <a:srgbClr val="000000"/>
                </a:solidFill>
                <a:effectLst/>
                <a:latin typeface="system-ui"/>
              </a:rPr>
              <a:t> directs his love,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at night his song is with me—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 prayer to the God of my life.</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641729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9 NIV</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6 </a:t>
            </a:r>
            <a:r>
              <a:rPr lang="en-US" sz="1600" b="0" i="0" dirty="0">
                <a:solidFill>
                  <a:srgbClr val="000000"/>
                </a:solidFill>
                <a:effectLst/>
                <a:latin typeface="system-ui"/>
              </a:rPr>
              <a:t>But the servant replied, “Look, in this town there is a man of God; he is highly respected, and everything he says comes true. Let’s go there now. Perhaps he will tell us what way to take.”</a:t>
            </a:r>
          </a:p>
          <a:p>
            <a:pPr algn="l"/>
            <a:r>
              <a:rPr lang="en-US" sz="1600" b="1" i="0" baseline="30000" dirty="0">
                <a:solidFill>
                  <a:srgbClr val="000000"/>
                </a:solidFill>
                <a:effectLst/>
                <a:latin typeface="system-ui"/>
              </a:rPr>
              <a:t>7 </a:t>
            </a:r>
            <a:r>
              <a:rPr lang="en-US" sz="1600" b="0" i="0" dirty="0">
                <a:solidFill>
                  <a:srgbClr val="000000"/>
                </a:solidFill>
                <a:effectLst/>
                <a:latin typeface="system-ui"/>
              </a:rPr>
              <a:t>Saul said to his servant, “If we go, what can we give the man? The food in our sacks is gone. We have no gift to take to the man of God. What do we have?”</a:t>
            </a: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The servant answered him again. “Look,” he said, “I have a quarter of a shekel of silver. I will give it to the man of God so that he will tell us what way to take.” </a:t>
            </a:r>
            <a:r>
              <a:rPr lang="en-US" sz="1600" b="1" i="0" baseline="30000" dirty="0">
                <a:solidFill>
                  <a:srgbClr val="000000"/>
                </a:solidFill>
                <a:effectLst/>
                <a:latin typeface="system-ui"/>
              </a:rPr>
              <a:t>9 </a:t>
            </a:r>
            <a:r>
              <a:rPr lang="en-US" sz="1600" b="0" i="0" dirty="0">
                <a:solidFill>
                  <a:srgbClr val="000000"/>
                </a:solidFill>
                <a:effectLst/>
                <a:latin typeface="system-ui"/>
              </a:rPr>
              <a:t>(Formerly in Israel, if someone went to inquire of God, they would say, “Come, let us go to the seer,” because the prophet of today used to be called a seer.)</a:t>
            </a:r>
          </a:p>
          <a:p>
            <a:pPr algn="l"/>
            <a:r>
              <a:rPr lang="en-US" sz="1600" b="1" i="0" baseline="30000" dirty="0">
                <a:solidFill>
                  <a:srgbClr val="000000"/>
                </a:solidFill>
                <a:effectLst/>
                <a:latin typeface="system-ui"/>
              </a:rPr>
              <a:t>10 </a:t>
            </a:r>
            <a:r>
              <a:rPr lang="en-US" sz="1600" b="0" i="0" dirty="0">
                <a:solidFill>
                  <a:srgbClr val="000000"/>
                </a:solidFill>
                <a:effectLst/>
                <a:latin typeface="system-ui"/>
              </a:rPr>
              <a:t>“Good,” Saul said to his servant. “Come, let’s go.” So they set out for the town where the man of God was.</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635838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baseline="30000" dirty="0">
                <a:solidFill>
                  <a:srgbClr val="000000"/>
                </a:solidFill>
                <a:effectLst/>
                <a:latin typeface="system-ui"/>
              </a:rPr>
              <a:t>9 </a:t>
            </a:r>
            <a:r>
              <a:rPr lang="en-US" sz="1600" b="0" i="0" dirty="0">
                <a:solidFill>
                  <a:srgbClr val="000000"/>
                </a:solidFill>
                <a:effectLst/>
                <a:latin typeface="system-ui"/>
              </a:rPr>
              <a:t>I say to God my Rock,</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“Why have you forgotten me?</a:t>
            </a:r>
            <a:br>
              <a:rPr lang="en-US" sz="1600" b="0" i="0" dirty="0">
                <a:solidFill>
                  <a:srgbClr val="000000"/>
                </a:solidFill>
                <a:effectLst/>
                <a:latin typeface="system-ui"/>
              </a:rPr>
            </a:br>
            <a:r>
              <a:rPr lang="en-US" sz="1600" b="0" i="0" dirty="0">
                <a:solidFill>
                  <a:srgbClr val="000000"/>
                </a:solidFill>
                <a:effectLst/>
                <a:latin typeface="system-ui"/>
              </a:rPr>
              <a:t>Why must I go about mourning,</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oppressed by the enemy?”</a:t>
            </a:r>
            <a:br>
              <a:rPr lang="en-US" sz="1600" b="0" i="0" dirty="0">
                <a:solidFill>
                  <a:srgbClr val="000000"/>
                </a:solidFill>
                <a:effectLst/>
                <a:latin typeface="system-ui"/>
              </a:rPr>
            </a:br>
            <a:r>
              <a:rPr lang="en-US" sz="1600" b="1" i="0" baseline="30000" dirty="0">
                <a:solidFill>
                  <a:srgbClr val="000000"/>
                </a:solidFill>
                <a:effectLst/>
                <a:latin typeface="system-ui"/>
              </a:rPr>
              <a:t>10 </a:t>
            </a:r>
            <a:r>
              <a:rPr lang="en-US" sz="1600" b="0" i="0" dirty="0">
                <a:solidFill>
                  <a:srgbClr val="000000"/>
                </a:solidFill>
                <a:effectLst/>
                <a:latin typeface="system-ui"/>
              </a:rPr>
              <a:t>My bones suffer mortal agony</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as my foes taunt me,</a:t>
            </a:r>
            <a:br>
              <a:rPr lang="en-US" sz="1600" b="0" i="0" dirty="0">
                <a:solidFill>
                  <a:srgbClr val="000000"/>
                </a:solidFill>
                <a:effectLst/>
                <a:latin typeface="system-ui"/>
              </a:rPr>
            </a:br>
            <a:r>
              <a:rPr lang="en-US" sz="1600" b="0" i="0" dirty="0">
                <a:solidFill>
                  <a:srgbClr val="000000"/>
                </a:solidFill>
                <a:effectLst/>
                <a:latin typeface="system-ui"/>
              </a:rPr>
              <a:t>saying to me all day long,</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“Where is your God?”</a:t>
            </a:r>
          </a:p>
          <a:p>
            <a:pPr algn="l"/>
            <a:r>
              <a:rPr lang="en-US" sz="1600" b="1" i="0" baseline="30000" dirty="0">
                <a:solidFill>
                  <a:srgbClr val="000000"/>
                </a:solidFill>
                <a:effectLst/>
                <a:latin typeface="system-ui"/>
              </a:rPr>
              <a:t>11 </a:t>
            </a:r>
            <a:r>
              <a:rPr lang="en-US" sz="1600" b="0" i="0" dirty="0">
                <a:solidFill>
                  <a:srgbClr val="000000"/>
                </a:solidFill>
                <a:effectLst/>
                <a:latin typeface="system-ui"/>
              </a:rPr>
              <a:t>Why, my soul, are you downcast?</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Why so disturbed within me?</a:t>
            </a:r>
            <a:br>
              <a:rPr lang="en-US" sz="1600" b="0" i="0" dirty="0">
                <a:solidFill>
                  <a:srgbClr val="000000"/>
                </a:solidFill>
                <a:effectLst/>
                <a:latin typeface="system-ui"/>
              </a:rPr>
            </a:br>
            <a:r>
              <a:rPr lang="en-US" sz="1600" b="0" i="0" dirty="0">
                <a:solidFill>
                  <a:srgbClr val="000000"/>
                </a:solidFill>
                <a:effectLst/>
                <a:latin typeface="system-ui"/>
              </a:rPr>
              <a:t>Put your hope in God,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 I will yet praise him,</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my Savior and my God.</a:t>
            </a: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r>
              <a:rPr lang="en-US" sz="1600" b="0" i="0" dirty="0">
                <a:solidFill>
                  <a:srgbClr val="000000"/>
                </a:solidFill>
                <a:effectLst/>
                <a:latin typeface="system-ui"/>
              </a:rPr>
              <a:t>Note: Psalm 42-43 often constitute one psalm in Hebrew manuscripts.</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998144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Psalm 43</a:t>
            </a:r>
            <a:r>
              <a:rPr lang="en-US" sz="1600" b="0" i="0" baseline="30000" dirty="0">
                <a:solidFill>
                  <a:srgbClr val="000000"/>
                </a:solidFill>
                <a:effectLst/>
                <a:latin typeface="system-ui"/>
              </a:rPr>
              <a:t>[</a:t>
            </a:r>
            <a:r>
              <a:rPr lang="en-US" sz="1600" b="0" i="0" baseline="30000" dirty="0">
                <a:solidFill>
                  <a:srgbClr val="4A4A4A"/>
                </a:solidFill>
                <a:effectLst/>
                <a:latin typeface="system-ui"/>
                <a:hlinkClick r:id="rId3" tooltip="See footnote a"/>
              </a:rPr>
              <a:t>a</a:t>
            </a:r>
            <a:r>
              <a:rPr lang="en-US" sz="1600" b="0" i="0" baseline="30000" dirty="0">
                <a:solidFill>
                  <a:srgbClr val="000000"/>
                </a:solidFill>
                <a:effectLst/>
                <a:latin typeface="system-ui"/>
              </a:rPr>
              <a:t>]</a:t>
            </a:r>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1 </a:t>
            </a:r>
            <a:r>
              <a:rPr lang="en-US" sz="1600" b="0" i="0" dirty="0">
                <a:solidFill>
                  <a:srgbClr val="000000"/>
                </a:solidFill>
                <a:effectLst/>
                <a:latin typeface="system-ui"/>
              </a:rPr>
              <a:t>Vindicate me, my God,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plead my cause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against an unfaithful nation.</a:t>
            </a:r>
            <a:br>
              <a:rPr lang="en-US" sz="1600" b="0" i="0" dirty="0">
                <a:solidFill>
                  <a:srgbClr val="000000"/>
                </a:solidFill>
                <a:effectLst/>
                <a:latin typeface="system-ui"/>
              </a:rPr>
            </a:br>
            <a:r>
              <a:rPr lang="en-US" sz="1600" b="0" i="0" dirty="0">
                <a:solidFill>
                  <a:srgbClr val="000000"/>
                </a:solidFill>
                <a:effectLst/>
                <a:latin typeface="system-ui"/>
              </a:rPr>
              <a:t>Rescue me from those who are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deceitful and wicked.</a:t>
            </a:r>
            <a:br>
              <a:rPr lang="en-US" sz="1600" b="0" i="0" dirty="0">
                <a:solidFill>
                  <a:srgbClr val="000000"/>
                </a:solidFill>
                <a:effectLst/>
                <a:latin typeface="system-ui"/>
              </a:rPr>
            </a:br>
            <a:r>
              <a:rPr lang="en-US" sz="1600" b="1" i="0" baseline="30000" dirty="0">
                <a:solidFill>
                  <a:srgbClr val="000000"/>
                </a:solidFill>
                <a:effectLst/>
                <a:latin typeface="system-ui"/>
              </a:rPr>
              <a:t>2 </a:t>
            </a:r>
            <a:r>
              <a:rPr lang="en-US" sz="1600" b="0" i="0" dirty="0">
                <a:solidFill>
                  <a:srgbClr val="000000"/>
                </a:solidFill>
                <a:effectLst/>
                <a:latin typeface="system-ui"/>
              </a:rPr>
              <a:t>You are God my stronghold.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Why have you rejected me?</a:t>
            </a:r>
            <a:br>
              <a:rPr lang="en-US" sz="1600" b="0" i="0" dirty="0">
                <a:solidFill>
                  <a:srgbClr val="000000"/>
                </a:solidFill>
                <a:effectLst/>
                <a:latin typeface="system-ui"/>
              </a:rPr>
            </a:br>
            <a:r>
              <a:rPr lang="en-US" sz="1600" b="0" i="0" dirty="0">
                <a:solidFill>
                  <a:srgbClr val="000000"/>
                </a:solidFill>
                <a:effectLst/>
                <a:latin typeface="system-ui"/>
              </a:rPr>
              <a:t>Why must I go about mourning,</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oppressed by the enemy?</a:t>
            </a:r>
            <a:br>
              <a:rPr lang="en-US" sz="1600" b="0" i="0" dirty="0">
                <a:solidFill>
                  <a:srgbClr val="000000"/>
                </a:solidFill>
                <a:effectLst/>
                <a:latin typeface="system-ui"/>
              </a:rPr>
            </a:br>
            <a:r>
              <a:rPr lang="en-US" sz="1600" b="1" i="0" baseline="30000" dirty="0">
                <a:solidFill>
                  <a:srgbClr val="000000"/>
                </a:solidFill>
                <a:effectLst/>
                <a:latin typeface="system-ui"/>
              </a:rPr>
              <a:t>3 </a:t>
            </a:r>
            <a:r>
              <a:rPr lang="en-US" sz="1600" b="0" i="0" dirty="0">
                <a:solidFill>
                  <a:srgbClr val="000000"/>
                </a:solidFill>
                <a:effectLst/>
                <a:latin typeface="system-ui"/>
              </a:rPr>
              <a:t>Send me your light and your faithful care,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let them lead me;</a:t>
            </a:r>
            <a:br>
              <a:rPr lang="en-US" sz="1600" b="0" i="0" dirty="0">
                <a:solidFill>
                  <a:srgbClr val="000000"/>
                </a:solidFill>
                <a:effectLst/>
                <a:latin typeface="system-ui"/>
              </a:rPr>
            </a:br>
            <a:r>
              <a:rPr lang="en-US" sz="1600" b="0" i="0" dirty="0">
                <a:solidFill>
                  <a:srgbClr val="000000"/>
                </a:solidFill>
                <a:effectLst/>
                <a:latin typeface="system-ui"/>
              </a:rPr>
              <a:t>let them bring me to your holy mountain,</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to the place where you dwell.</a:t>
            </a:r>
            <a:br>
              <a:rPr lang="en-US" sz="1600" b="0" i="0" dirty="0">
                <a:solidFill>
                  <a:srgbClr val="000000"/>
                </a:solidFill>
                <a:effectLst/>
                <a:latin typeface="system-ui"/>
              </a:rPr>
            </a:br>
            <a:r>
              <a:rPr lang="en-US" sz="1600" b="1" i="0" baseline="30000" dirty="0">
                <a:solidFill>
                  <a:srgbClr val="000000"/>
                </a:solidFill>
                <a:effectLst/>
                <a:latin typeface="system-ui"/>
              </a:rPr>
              <a:t>4 </a:t>
            </a:r>
            <a:r>
              <a:rPr lang="en-US" sz="1600" b="0" i="0" dirty="0">
                <a:solidFill>
                  <a:srgbClr val="000000"/>
                </a:solidFill>
                <a:effectLst/>
                <a:latin typeface="system-ui"/>
              </a:rPr>
              <a:t>Then I will go to the altar of God,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to God, my joy and my delight.</a:t>
            </a:r>
            <a:br>
              <a:rPr lang="en-US" sz="1600" b="0" i="0" dirty="0">
                <a:solidFill>
                  <a:srgbClr val="000000"/>
                </a:solidFill>
                <a:effectLst/>
                <a:latin typeface="system-ui"/>
              </a:rPr>
            </a:br>
            <a:r>
              <a:rPr lang="en-US" sz="1600" b="0" i="0" dirty="0">
                <a:solidFill>
                  <a:srgbClr val="000000"/>
                </a:solidFill>
                <a:effectLst/>
                <a:latin typeface="system-ui"/>
              </a:rPr>
              <a:t>I will praise you with the lyre,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O God, my God.</a:t>
            </a:r>
          </a:p>
          <a:p>
            <a:pPr algn="l"/>
            <a:r>
              <a:rPr lang="en-US" sz="1600" b="1" i="0" baseline="30000" dirty="0">
                <a:solidFill>
                  <a:srgbClr val="000000"/>
                </a:solidFill>
                <a:effectLst/>
                <a:latin typeface="system-ui"/>
              </a:rPr>
              <a:t>5 </a:t>
            </a:r>
            <a:r>
              <a:rPr lang="en-US" sz="1600" b="0" i="0" dirty="0">
                <a:solidFill>
                  <a:srgbClr val="000000"/>
                </a:solidFill>
                <a:effectLst/>
                <a:latin typeface="system-ui"/>
              </a:rPr>
              <a:t>Why, my soul, are you downcast?</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Why so disturbed within me?</a:t>
            </a:r>
            <a:br>
              <a:rPr lang="en-US" sz="1600" b="0" i="0" dirty="0">
                <a:solidFill>
                  <a:srgbClr val="000000"/>
                </a:solidFill>
                <a:effectLst/>
                <a:latin typeface="system-ui"/>
              </a:rPr>
            </a:br>
            <a:r>
              <a:rPr lang="en-US" sz="1600" b="0" i="0" dirty="0">
                <a:solidFill>
                  <a:srgbClr val="000000"/>
                </a:solidFill>
                <a:effectLst/>
                <a:latin typeface="system-ui"/>
              </a:rPr>
              <a:t>Put your hope in God,</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for I will yet praise him,</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my Savior and my God.</a:t>
            </a:r>
          </a:p>
          <a:p>
            <a:pPr algn="l"/>
            <a:endParaRPr lang="en-US" sz="1600" b="1"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755550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1:13-19</a:t>
            </a:r>
          </a:p>
          <a:p>
            <a:pPr algn="l"/>
            <a:r>
              <a:rPr lang="en-US" sz="1600" b="1" i="0" baseline="30000" dirty="0">
                <a:solidFill>
                  <a:srgbClr val="000000"/>
                </a:solidFill>
                <a:effectLst/>
                <a:latin typeface="system-ui"/>
              </a:rPr>
              <a:t>13 </a:t>
            </a:r>
            <a:r>
              <a:rPr lang="en-US" sz="1600" b="0" i="0" dirty="0">
                <a:solidFill>
                  <a:srgbClr val="000000"/>
                </a:solidFill>
                <a:effectLst/>
                <a:latin typeface="system-ui"/>
              </a:rPr>
              <a:t>One day when Job’s sons and daughters were feasting and drinking wine at the oldest brother’s house, </a:t>
            </a:r>
            <a:r>
              <a:rPr lang="en-US" sz="1600" b="1" i="0" baseline="30000" dirty="0">
                <a:solidFill>
                  <a:srgbClr val="000000"/>
                </a:solidFill>
                <a:effectLst/>
                <a:latin typeface="system-ui"/>
              </a:rPr>
              <a:t>14 </a:t>
            </a:r>
            <a:r>
              <a:rPr lang="en-US" sz="1600" b="0" i="0" dirty="0">
                <a:solidFill>
                  <a:srgbClr val="000000"/>
                </a:solidFill>
                <a:effectLst/>
                <a:latin typeface="system-ui"/>
              </a:rPr>
              <a:t>a messenger came to Job and said, “The oxen were plowing and the donkeys were grazing nearby, </a:t>
            </a:r>
            <a:r>
              <a:rPr lang="en-US" sz="1600" b="1" i="0" baseline="30000" dirty="0">
                <a:solidFill>
                  <a:srgbClr val="000000"/>
                </a:solidFill>
                <a:effectLst/>
                <a:latin typeface="system-ui"/>
              </a:rPr>
              <a:t>15 </a:t>
            </a:r>
            <a:r>
              <a:rPr lang="en-US" sz="1600" b="0" i="0" dirty="0">
                <a:solidFill>
                  <a:srgbClr val="000000"/>
                </a:solidFill>
                <a:effectLst/>
                <a:latin typeface="system-ui"/>
              </a:rPr>
              <a:t>and the Sabeans attacked and made off with them. They put the servants to the sword, and I am the only one who has escaped to tell you!”</a:t>
            </a:r>
          </a:p>
          <a:p>
            <a:pPr algn="l"/>
            <a:r>
              <a:rPr lang="en-US" sz="1600" b="1" i="0" baseline="30000" dirty="0">
                <a:solidFill>
                  <a:srgbClr val="000000"/>
                </a:solidFill>
                <a:effectLst/>
                <a:latin typeface="system-ui"/>
              </a:rPr>
              <a:t>16 </a:t>
            </a:r>
            <a:r>
              <a:rPr lang="en-US" sz="1600" b="0" i="0" dirty="0">
                <a:solidFill>
                  <a:srgbClr val="000000"/>
                </a:solidFill>
                <a:effectLst/>
                <a:latin typeface="system-ui"/>
              </a:rPr>
              <a:t>While he was still speaking, another messenger came and said, “The fire of God fell from the heavens and burned up the sheep and the servants, and I am the only one who has escaped to tell you!”</a:t>
            </a:r>
          </a:p>
          <a:p>
            <a:pPr algn="l"/>
            <a:r>
              <a:rPr lang="en-US" sz="1600" b="1" i="0" baseline="30000" dirty="0">
                <a:solidFill>
                  <a:srgbClr val="000000"/>
                </a:solidFill>
                <a:effectLst/>
                <a:latin typeface="system-ui"/>
              </a:rPr>
              <a:t>17 </a:t>
            </a:r>
            <a:r>
              <a:rPr lang="en-US" sz="1600" b="0" i="0" dirty="0">
                <a:solidFill>
                  <a:srgbClr val="000000"/>
                </a:solidFill>
                <a:effectLst/>
                <a:latin typeface="system-ui"/>
              </a:rPr>
              <a:t>While he was still speaking, another messenger came and said, “The Chaldeans formed three raiding parties and swept down on your camels and made off with them. They put the servants to the sword, and I am the only one who has escaped to tell you!”</a:t>
            </a:r>
          </a:p>
          <a:p>
            <a:pPr algn="l"/>
            <a:r>
              <a:rPr lang="en-US" sz="1600" b="1" i="0" baseline="30000" dirty="0">
                <a:solidFill>
                  <a:srgbClr val="000000"/>
                </a:solidFill>
                <a:effectLst/>
                <a:latin typeface="system-ui"/>
              </a:rPr>
              <a:t>18 </a:t>
            </a:r>
            <a:r>
              <a:rPr lang="en-US" sz="1600" b="0" i="0" dirty="0">
                <a:solidFill>
                  <a:srgbClr val="000000"/>
                </a:solidFill>
                <a:effectLst/>
                <a:latin typeface="system-ui"/>
              </a:rPr>
              <a:t>While he was still speaking, yet another messenger came and said, “Your sons and daughters were feasting and drinking wine at the oldest brother’s house, </a:t>
            </a:r>
            <a:r>
              <a:rPr lang="en-US" sz="1600" b="1" i="0" baseline="30000" dirty="0">
                <a:solidFill>
                  <a:srgbClr val="000000"/>
                </a:solidFill>
                <a:effectLst/>
                <a:latin typeface="system-ui"/>
              </a:rPr>
              <a:t>19 </a:t>
            </a:r>
            <a:r>
              <a:rPr lang="en-US" sz="1600" b="0" i="0" dirty="0">
                <a:solidFill>
                  <a:srgbClr val="000000"/>
                </a:solidFill>
                <a:effectLst/>
                <a:latin typeface="system-ui"/>
              </a:rPr>
              <a:t>when suddenly a mighty wind swept in from the desert and struck the four corners of the house. It collapsed on them and they are dead, and I am the only one who has escaped to tell you!”</a:t>
            </a:r>
          </a:p>
          <a:p>
            <a:pPr algn="l"/>
            <a:r>
              <a:rPr lang="en-US" sz="1600" b="0" i="0" dirty="0">
                <a:solidFill>
                  <a:srgbClr val="1A1A1A"/>
                </a:solidFill>
                <a:effectLst/>
                <a:latin typeface="-apple-system"/>
              </a:rPr>
              <a:t>Photo by </a:t>
            </a:r>
            <a:r>
              <a:rPr lang="en-US" sz="1600" b="1" i="0" u="none" strike="noStrike" dirty="0">
                <a:solidFill>
                  <a:srgbClr val="1A1A1A"/>
                </a:solidFill>
                <a:effectLst/>
                <a:latin typeface="-apple-system"/>
                <a:hlinkClick r:id="rId3"/>
              </a:rPr>
              <a:t>Ahmed </a:t>
            </a:r>
            <a:r>
              <a:rPr lang="en-US" sz="1600" b="1" i="0" u="none" strike="noStrike" dirty="0" err="1">
                <a:solidFill>
                  <a:srgbClr val="1A1A1A"/>
                </a:solidFill>
                <a:effectLst/>
                <a:latin typeface="-apple-system"/>
                <a:hlinkClick r:id="rId3"/>
              </a:rPr>
              <a:t>Adly</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600" b="0" i="0" dirty="0">
              <a:solidFill>
                <a:srgbClr val="000000"/>
              </a:solidFill>
              <a:effectLst/>
              <a:latin typeface="system-ui"/>
            </a:endParaRPr>
          </a:p>
          <a:p>
            <a:pPr algn="l"/>
            <a:endParaRPr lang="en-US" sz="1600" b="1"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009360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1:20-22</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20 </a:t>
            </a:r>
            <a:r>
              <a:rPr lang="en-US" sz="1600" b="0" i="0" dirty="0">
                <a:solidFill>
                  <a:srgbClr val="000000"/>
                </a:solidFill>
                <a:effectLst/>
                <a:latin typeface="system-ui"/>
              </a:rPr>
              <a:t>At this, Job got up and tore his robe and shaved his head. Then he fell to the ground in worship </a:t>
            </a:r>
            <a:r>
              <a:rPr lang="en-US" sz="1600" b="1" i="0" baseline="30000" dirty="0">
                <a:solidFill>
                  <a:srgbClr val="000000"/>
                </a:solidFill>
                <a:effectLst/>
                <a:latin typeface="system-ui"/>
              </a:rPr>
              <a:t>21 </a:t>
            </a:r>
            <a:r>
              <a:rPr lang="en-US" sz="1600" b="0" i="0" dirty="0">
                <a:solidFill>
                  <a:srgbClr val="000000"/>
                </a:solidFill>
                <a:effectLst/>
                <a:latin typeface="system-ui"/>
              </a:rPr>
              <a:t>and said:</a:t>
            </a:r>
          </a:p>
          <a:p>
            <a:pPr algn="l"/>
            <a:r>
              <a:rPr lang="en-US" sz="1600" b="0" i="0" dirty="0">
                <a:solidFill>
                  <a:srgbClr val="000000"/>
                </a:solidFill>
                <a:effectLst/>
                <a:latin typeface="system-ui"/>
              </a:rPr>
              <a:t>“Naked I came from my mother’s womb,</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naked I will </a:t>
            </a:r>
            <a:r>
              <a:rPr lang="en-US" sz="1600" b="0" i="0">
                <a:solidFill>
                  <a:srgbClr val="000000"/>
                </a:solidFill>
                <a:effectLst/>
                <a:latin typeface="system-ui"/>
              </a:rPr>
              <a:t>depart.</a:t>
            </a:r>
            <a:br>
              <a:rPr lang="en-US" sz="1600" b="0" i="0" dirty="0">
                <a:solidFill>
                  <a:srgbClr val="000000"/>
                </a:solidFill>
                <a:effectLst/>
                <a:latin typeface="system-ui"/>
              </a:rPr>
            </a:b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gave and the </a:t>
            </a:r>
            <a:r>
              <a:rPr lang="en-US" sz="1600" b="0" i="0" cap="small" dirty="0">
                <a:solidFill>
                  <a:srgbClr val="000000"/>
                </a:solidFill>
                <a:effectLst/>
                <a:latin typeface="system-ui"/>
              </a:rPr>
              <a:t>Lord</a:t>
            </a:r>
            <a:r>
              <a:rPr lang="en-US" sz="1600" b="0" i="0" dirty="0">
                <a:solidFill>
                  <a:srgbClr val="000000"/>
                </a:solidFill>
                <a:effectLst/>
                <a:latin typeface="system-ui"/>
              </a:rPr>
              <a:t> has taken away;</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may the name of the </a:t>
            </a:r>
            <a:r>
              <a:rPr lang="en-US" sz="1600" b="0" i="0" cap="small" dirty="0">
                <a:solidFill>
                  <a:srgbClr val="000000"/>
                </a:solidFill>
                <a:effectLst/>
                <a:latin typeface="system-ui"/>
              </a:rPr>
              <a:t>Lord</a:t>
            </a:r>
            <a:r>
              <a:rPr lang="en-US" sz="1600" b="0" i="0" dirty="0">
                <a:solidFill>
                  <a:srgbClr val="000000"/>
                </a:solidFill>
                <a:effectLst/>
                <a:latin typeface="system-ui"/>
              </a:rPr>
              <a:t> be praised.”</a:t>
            </a:r>
          </a:p>
          <a:p>
            <a:pPr algn="l"/>
            <a:r>
              <a:rPr lang="en-US" sz="1600" b="1" i="0" baseline="30000" dirty="0">
                <a:solidFill>
                  <a:srgbClr val="000000"/>
                </a:solidFill>
                <a:effectLst/>
                <a:latin typeface="system-ui"/>
              </a:rPr>
              <a:t>22 </a:t>
            </a:r>
            <a:r>
              <a:rPr lang="en-US" sz="1600" b="0" i="0" dirty="0">
                <a:solidFill>
                  <a:srgbClr val="000000"/>
                </a:solidFill>
                <a:effectLst/>
                <a:latin typeface="system-ui"/>
              </a:rPr>
              <a:t>In all this, Job did not sin by charging God with wrongdoing.</a:t>
            </a:r>
          </a:p>
          <a:p>
            <a:pPr algn="l"/>
            <a:endParaRPr lang="en-US" sz="1600" b="1"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251667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3 NIV</a:t>
            </a:r>
          </a:p>
          <a:p>
            <a:pPr algn="l"/>
            <a:r>
              <a:rPr lang="en-US" sz="1600" b="1" i="0" dirty="0">
                <a:solidFill>
                  <a:srgbClr val="000000"/>
                </a:solidFill>
                <a:effectLst/>
                <a:latin typeface="system-ui"/>
              </a:rPr>
              <a:t>3 </a:t>
            </a:r>
            <a:r>
              <a:rPr lang="en-US" sz="1600" b="0" i="0" dirty="0">
                <a:solidFill>
                  <a:srgbClr val="000000"/>
                </a:solidFill>
                <a:effectLst/>
                <a:latin typeface="system-ui"/>
              </a:rPr>
              <a:t>After this, Job opened his mouth and cursed the day of his birth. </a:t>
            </a:r>
            <a:r>
              <a:rPr lang="en-US" sz="1600" b="1" i="0" baseline="30000" dirty="0">
                <a:solidFill>
                  <a:srgbClr val="000000"/>
                </a:solidFill>
                <a:effectLst/>
                <a:latin typeface="system-ui"/>
              </a:rPr>
              <a:t>2 </a:t>
            </a:r>
            <a:r>
              <a:rPr lang="en-US" sz="1600" b="0" i="0" dirty="0">
                <a:solidFill>
                  <a:srgbClr val="000000"/>
                </a:solidFill>
                <a:effectLst/>
                <a:latin typeface="system-ui"/>
              </a:rPr>
              <a:t>He said:</a:t>
            </a:r>
          </a:p>
          <a:p>
            <a:pPr algn="l"/>
            <a:r>
              <a:rPr lang="en-US" sz="1600" b="1" i="0" baseline="30000" dirty="0">
                <a:solidFill>
                  <a:srgbClr val="000000"/>
                </a:solidFill>
                <a:effectLst/>
                <a:latin typeface="system-ui"/>
              </a:rPr>
              <a:t>3 </a:t>
            </a:r>
            <a:r>
              <a:rPr lang="en-US" sz="1600" b="0" i="0" dirty="0">
                <a:solidFill>
                  <a:srgbClr val="000000"/>
                </a:solidFill>
                <a:effectLst/>
                <a:latin typeface="system-ui"/>
              </a:rPr>
              <a:t>“May the day of my birth perish,</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the night that said, ‘A boy is conceived!’</a:t>
            </a:r>
            <a:br>
              <a:rPr lang="en-US" sz="1600" b="0" i="0" dirty="0">
                <a:solidFill>
                  <a:srgbClr val="000000"/>
                </a:solidFill>
                <a:effectLst/>
                <a:latin typeface="system-ui"/>
              </a:rPr>
            </a:br>
            <a:r>
              <a:rPr lang="en-US" sz="1600" b="1" i="0" baseline="30000" dirty="0">
                <a:solidFill>
                  <a:srgbClr val="000000"/>
                </a:solidFill>
                <a:effectLst/>
                <a:latin typeface="system-ui"/>
              </a:rPr>
              <a:t>4 </a:t>
            </a:r>
            <a:r>
              <a:rPr lang="en-US" sz="1600" b="0" i="0" dirty="0">
                <a:solidFill>
                  <a:srgbClr val="000000"/>
                </a:solidFill>
                <a:effectLst/>
                <a:latin typeface="system-ui"/>
              </a:rPr>
              <a:t>That day—may it turn to darkness;</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may God above not care about it;</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may no light shine on it.</a:t>
            </a:r>
            <a:br>
              <a:rPr lang="en-US" sz="1600" b="0" i="0" dirty="0">
                <a:solidFill>
                  <a:srgbClr val="000000"/>
                </a:solidFill>
                <a:effectLst/>
                <a:latin typeface="system-ui"/>
              </a:rPr>
            </a:br>
            <a:r>
              <a:rPr lang="en-US" sz="1600" b="1" i="0" baseline="30000" dirty="0">
                <a:solidFill>
                  <a:srgbClr val="000000"/>
                </a:solidFill>
                <a:effectLst/>
                <a:latin typeface="system-ui"/>
              </a:rPr>
              <a:t>5 </a:t>
            </a:r>
            <a:r>
              <a:rPr lang="en-US" sz="1600" b="0" i="0" dirty="0">
                <a:solidFill>
                  <a:srgbClr val="000000"/>
                </a:solidFill>
                <a:effectLst/>
                <a:latin typeface="system-ui"/>
              </a:rPr>
              <a:t>May gloom and utter darkness claim it once more;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may a cloud settle over it;</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may blackness overwhelm it.</a:t>
            </a:r>
            <a:br>
              <a:rPr lang="en-US" sz="1600" b="0" i="0" dirty="0">
                <a:solidFill>
                  <a:srgbClr val="000000"/>
                </a:solidFill>
                <a:effectLst/>
                <a:latin typeface="system-ui"/>
              </a:rPr>
            </a:br>
            <a:r>
              <a:rPr lang="en-US" sz="1600" b="1" i="0" baseline="30000" dirty="0">
                <a:solidFill>
                  <a:srgbClr val="000000"/>
                </a:solidFill>
                <a:effectLst/>
                <a:latin typeface="system-ui"/>
              </a:rPr>
              <a:t>6 </a:t>
            </a:r>
            <a:r>
              <a:rPr lang="en-US" sz="1600" b="0" i="0" dirty="0">
                <a:solidFill>
                  <a:srgbClr val="000000"/>
                </a:solidFill>
                <a:effectLst/>
                <a:latin typeface="system-ui"/>
              </a:rPr>
              <a:t>That night—may thick darkness seize it;</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may it not be included among the days of the year</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nor be entered in any of the months.</a:t>
            </a:r>
            <a:br>
              <a:rPr lang="en-US" sz="1600" b="0" i="0" dirty="0">
                <a:solidFill>
                  <a:srgbClr val="000000"/>
                </a:solidFill>
                <a:effectLst/>
                <a:latin typeface="system-ui"/>
              </a:rPr>
            </a:br>
            <a:r>
              <a:rPr lang="en-US" sz="1600" b="1" i="0" baseline="30000" dirty="0">
                <a:solidFill>
                  <a:srgbClr val="000000"/>
                </a:solidFill>
                <a:effectLst/>
                <a:latin typeface="system-ui"/>
              </a:rPr>
              <a:t>7 </a:t>
            </a:r>
            <a:r>
              <a:rPr lang="en-US" sz="1600" b="0" i="0" dirty="0">
                <a:solidFill>
                  <a:srgbClr val="000000"/>
                </a:solidFill>
                <a:effectLst/>
                <a:latin typeface="system-ui"/>
              </a:rPr>
              <a:t>May that night be barren;</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may no shout of joy be heard in it.</a:t>
            </a:r>
            <a:br>
              <a:rPr lang="en-US" sz="1600" b="0" i="0" dirty="0">
                <a:solidFill>
                  <a:srgbClr val="000000"/>
                </a:solidFill>
                <a:effectLst/>
                <a:latin typeface="system-ui"/>
              </a:rPr>
            </a:br>
            <a:r>
              <a:rPr lang="en-US" sz="1600" b="1" i="0" baseline="30000" dirty="0">
                <a:solidFill>
                  <a:srgbClr val="000000"/>
                </a:solidFill>
                <a:effectLst/>
                <a:latin typeface="system-ui"/>
              </a:rPr>
              <a:t>8 </a:t>
            </a:r>
            <a:r>
              <a:rPr lang="en-US" sz="1600" b="0" i="0" dirty="0">
                <a:solidFill>
                  <a:srgbClr val="000000"/>
                </a:solidFill>
                <a:effectLst/>
                <a:latin typeface="system-ui"/>
              </a:rPr>
              <a:t>May those who curse days curse that day,</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those who are ready to rouse Leviathan.</a:t>
            </a:r>
            <a:br>
              <a:rPr lang="en-US" sz="1600" b="0" i="0" dirty="0">
                <a:solidFill>
                  <a:srgbClr val="000000"/>
                </a:solidFill>
                <a:effectLst/>
                <a:latin typeface="system-ui"/>
              </a:rPr>
            </a:br>
            <a:r>
              <a:rPr lang="en-US" sz="1600" b="1" i="0" baseline="30000" dirty="0">
                <a:solidFill>
                  <a:srgbClr val="000000"/>
                </a:solidFill>
                <a:effectLst/>
                <a:latin typeface="system-ui"/>
              </a:rPr>
              <a:t>9 </a:t>
            </a:r>
            <a:r>
              <a:rPr lang="en-US" sz="1600" b="0" i="0" dirty="0">
                <a:solidFill>
                  <a:srgbClr val="000000"/>
                </a:solidFill>
                <a:effectLst/>
                <a:latin typeface="system-ui"/>
              </a:rPr>
              <a:t>May its morning stars become dark;</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may it wait for daylight in vain</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not see the first rays of dawn,</a:t>
            </a:r>
            <a:br>
              <a:rPr lang="en-US" sz="1600" b="0" i="0" dirty="0">
                <a:solidFill>
                  <a:srgbClr val="000000"/>
                </a:solidFill>
                <a:effectLst/>
                <a:latin typeface="system-ui"/>
              </a:rPr>
            </a:br>
            <a:r>
              <a:rPr lang="en-US" sz="1600" b="1" i="0" baseline="30000" dirty="0">
                <a:solidFill>
                  <a:srgbClr val="000000"/>
                </a:solidFill>
                <a:effectLst/>
                <a:latin typeface="system-ui"/>
              </a:rPr>
              <a:t>10 </a:t>
            </a:r>
            <a:r>
              <a:rPr lang="en-US" sz="1600" b="0" i="0" dirty="0">
                <a:solidFill>
                  <a:srgbClr val="000000"/>
                </a:solidFill>
                <a:effectLst/>
                <a:latin typeface="system-ui"/>
              </a:rPr>
              <a:t>for it did not shut the doors of the womb on me</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to hide trouble from my eyes.</a:t>
            </a:r>
            <a:endParaRPr lang="en-US" sz="1600" b="0" i="0" dirty="0">
              <a:solidFill>
                <a:srgbClr val="1A1A1A"/>
              </a:solidFill>
              <a:effectLst/>
              <a:latin typeface="-apple-system"/>
            </a:endParaRPr>
          </a:p>
          <a:p>
            <a:pPr algn="l"/>
            <a:endParaRPr lang="en-US" sz="1600" b="1"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065691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baseline="30000" dirty="0">
                <a:solidFill>
                  <a:srgbClr val="000000"/>
                </a:solidFill>
                <a:effectLst/>
                <a:latin typeface="system-ui"/>
              </a:rPr>
              <a:t>11 </a:t>
            </a:r>
            <a:r>
              <a:rPr lang="en-US" sz="1600" b="0" i="0" dirty="0">
                <a:solidFill>
                  <a:srgbClr val="000000"/>
                </a:solidFill>
                <a:effectLst/>
                <a:latin typeface="system-ui"/>
              </a:rPr>
              <a:t>“Why did I not perish at birth,</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die as I came from the womb?</a:t>
            </a:r>
            <a:br>
              <a:rPr lang="en-US" sz="1600" dirty="0"/>
            </a:br>
            <a:r>
              <a:rPr lang="en-US" sz="1600" b="1" i="0" baseline="30000" dirty="0">
                <a:solidFill>
                  <a:srgbClr val="000000"/>
                </a:solidFill>
                <a:effectLst/>
                <a:latin typeface="system-ui"/>
              </a:rPr>
              <a:t>12 </a:t>
            </a:r>
            <a:r>
              <a:rPr lang="en-US" sz="1600" b="0" i="0" dirty="0">
                <a:solidFill>
                  <a:srgbClr val="000000"/>
                </a:solidFill>
                <a:effectLst/>
                <a:latin typeface="system-ui"/>
              </a:rPr>
              <a:t>Why were there knees to receive me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breasts that I might be nursed?</a:t>
            </a:r>
            <a:br>
              <a:rPr lang="en-US" sz="1600" dirty="0"/>
            </a:br>
            <a:r>
              <a:rPr lang="en-US" sz="1600" b="1" i="0" baseline="30000" dirty="0">
                <a:solidFill>
                  <a:srgbClr val="000000"/>
                </a:solidFill>
                <a:effectLst/>
                <a:latin typeface="system-ui"/>
              </a:rPr>
              <a:t>13 </a:t>
            </a:r>
            <a:r>
              <a:rPr lang="en-US" sz="1600" b="0" i="0" dirty="0">
                <a:solidFill>
                  <a:srgbClr val="000000"/>
                </a:solidFill>
                <a:effectLst/>
                <a:latin typeface="system-ui"/>
              </a:rPr>
              <a:t>For now I would be lying down in peace;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 would be asleep and at rest</a:t>
            </a:r>
            <a:br>
              <a:rPr lang="en-US" sz="1600" dirty="0"/>
            </a:br>
            <a:r>
              <a:rPr lang="en-US" sz="1600" b="1" i="0" baseline="30000" dirty="0">
                <a:solidFill>
                  <a:srgbClr val="000000"/>
                </a:solidFill>
                <a:effectLst/>
                <a:latin typeface="system-ui"/>
              </a:rPr>
              <a:t>14 </a:t>
            </a:r>
            <a:r>
              <a:rPr lang="en-US" sz="1600" b="0" i="0" dirty="0">
                <a:solidFill>
                  <a:srgbClr val="000000"/>
                </a:solidFill>
                <a:effectLst/>
                <a:latin typeface="system-ui"/>
              </a:rPr>
              <a:t>with kings and rulers of the earth,</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who built for themselves places now lying in ruins,</a:t>
            </a:r>
            <a:br>
              <a:rPr lang="en-US" sz="1600" dirty="0"/>
            </a:br>
            <a:r>
              <a:rPr lang="en-US" sz="1600" b="1" i="0" baseline="30000" dirty="0">
                <a:solidFill>
                  <a:srgbClr val="000000"/>
                </a:solidFill>
                <a:effectLst/>
                <a:latin typeface="system-ui"/>
              </a:rPr>
              <a:t>15 </a:t>
            </a:r>
            <a:r>
              <a:rPr lang="en-US" sz="1600" b="0" i="0" dirty="0">
                <a:solidFill>
                  <a:srgbClr val="000000"/>
                </a:solidFill>
                <a:effectLst/>
                <a:latin typeface="system-ui"/>
              </a:rPr>
              <a:t>with princes who had gold,</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who filled their houses with silver.</a:t>
            </a:r>
            <a:br>
              <a:rPr lang="en-US" sz="1600" dirty="0"/>
            </a:br>
            <a:r>
              <a:rPr lang="en-US" sz="1600" b="1" i="0" baseline="30000" dirty="0">
                <a:solidFill>
                  <a:srgbClr val="000000"/>
                </a:solidFill>
                <a:effectLst/>
                <a:latin typeface="system-ui"/>
              </a:rPr>
              <a:t>16 </a:t>
            </a:r>
            <a:r>
              <a:rPr lang="en-US" sz="1600" b="0" i="0" dirty="0">
                <a:solidFill>
                  <a:srgbClr val="000000"/>
                </a:solidFill>
                <a:effectLst/>
                <a:latin typeface="system-ui"/>
              </a:rPr>
              <a:t>Or why was I not hidden away in the ground like a stillborn child,</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like an infant who never saw the light of day?</a:t>
            </a:r>
            <a:br>
              <a:rPr lang="en-US" sz="1600" dirty="0"/>
            </a:br>
            <a:r>
              <a:rPr lang="en-US" sz="1600" b="1" i="0" baseline="30000" dirty="0">
                <a:solidFill>
                  <a:srgbClr val="000000"/>
                </a:solidFill>
                <a:effectLst/>
                <a:latin typeface="system-ui"/>
              </a:rPr>
              <a:t>17 </a:t>
            </a:r>
            <a:r>
              <a:rPr lang="en-US" sz="1600" b="0" i="0" dirty="0">
                <a:solidFill>
                  <a:srgbClr val="000000"/>
                </a:solidFill>
                <a:effectLst/>
                <a:latin typeface="system-ui"/>
              </a:rPr>
              <a:t>There the wicked cease from turmoil,</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there the weary are at rest.</a:t>
            </a:r>
            <a:br>
              <a:rPr lang="en-US" sz="1600" dirty="0"/>
            </a:br>
            <a:r>
              <a:rPr lang="en-US" sz="1600" b="1" i="0" baseline="30000" dirty="0">
                <a:solidFill>
                  <a:srgbClr val="000000"/>
                </a:solidFill>
                <a:effectLst/>
                <a:latin typeface="system-ui"/>
              </a:rPr>
              <a:t>18 </a:t>
            </a:r>
            <a:r>
              <a:rPr lang="en-US" sz="1600" b="0" i="0" dirty="0">
                <a:solidFill>
                  <a:srgbClr val="000000"/>
                </a:solidFill>
                <a:effectLst/>
                <a:latin typeface="system-ui"/>
              </a:rPr>
              <a:t>Captives also enjoy their ease;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they no longer hear the slave driver’s shout.</a:t>
            </a:r>
            <a:br>
              <a:rPr lang="en-US" sz="1600" dirty="0"/>
            </a:br>
            <a:r>
              <a:rPr lang="en-US" sz="1600" b="1" i="0" baseline="30000" dirty="0">
                <a:solidFill>
                  <a:srgbClr val="000000"/>
                </a:solidFill>
                <a:effectLst/>
                <a:latin typeface="system-ui"/>
              </a:rPr>
              <a:t>19 </a:t>
            </a:r>
            <a:r>
              <a:rPr lang="en-US" sz="1600" b="0" i="0" dirty="0">
                <a:solidFill>
                  <a:srgbClr val="000000"/>
                </a:solidFill>
                <a:effectLst/>
                <a:latin typeface="system-ui"/>
              </a:rPr>
              <a:t>The small and the great are there,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the slaves are freed from their owners.</a:t>
            </a:r>
            <a:endParaRPr lang="en-US" sz="1600" b="1"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191176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baseline="30000" dirty="0">
                <a:solidFill>
                  <a:srgbClr val="000000"/>
                </a:solidFill>
                <a:effectLst/>
                <a:latin typeface="system-ui"/>
              </a:rPr>
              <a:t>20 </a:t>
            </a:r>
            <a:r>
              <a:rPr lang="en-US" sz="1600" b="0" i="0" dirty="0">
                <a:solidFill>
                  <a:srgbClr val="000000"/>
                </a:solidFill>
                <a:effectLst/>
                <a:latin typeface="system-ui"/>
              </a:rPr>
              <a:t>“Why is light given to those in misery,</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life to the bitter of soul,</a:t>
            </a:r>
            <a:br>
              <a:rPr lang="en-US" sz="1600" dirty="0"/>
            </a:br>
            <a:r>
              <a:rPr lang="en-US" sz="1600" b="1" i="0" baseline="30000" dirty="0">
                <a:solidFill>
                  <a:srgbClr val="000000"/>
                </a:solidFill>
                <a:effectLst/>
                <a:latin typeface="system-ui"/>
              </a:rPr>
              <a:t>21 </a:t>
            </a:r>
            <a:r>
              <a:rPr lang="en-US" sz="1600" b="0" i="0" dirty="0">
                <a:solidFill>
                  <a:srgbClr val="000000"/>
                </a:solidFill>
                <a:effectLst/>
                <a:latin typeface="system-ui"/>
              </a:rPr>
              <a:t>to those who long for death that does not come,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who search for it more than for hidden treasure,</a:t>
            </a:r>
            <a:br>
              <a:rPr lang="en-US" sz="1600" dirty="0"/>
            </a:br>
            <a:r>
              <a:rPr lang="en-US" sz="1600" b="1" i="0" baseline="30000" dirty="0">
                <a:solidFill>
                  <a:srgbClr val="000000"/>
                </a:solidFill>
                <a:effectLst/>
                <a:latin typeface="system-ui"/>
              </a:rPr>
              <a:t>22 </a:t>
            </a:r>
            <a:r>
              <a:rPr lang="en-US" sz="1600" b="0" i="0" dirty="0">
                <a:solidFill>
                  <a:srgbClr val="000000"/>
                </a:solidFill>
                <a:effectLst/>
                <a:latin typeface="system-ui"/>
              </a:rPr>
              <a:t>who are filled with gladness</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rejoice when they reach the grave?</a:t>
            </a:r>
            <a:br>
              <a:rPr lang="en-US" sz="1600" dirty="0"/>
            </a:br>
            <a:r>
              <a:rPr lang="en-US" sz="1600" b="1" i="0" baseline="30000" dirty="0">
                <a:solidFill>
                  <a:srgbClr val="000000"/>
                </a:solidFill>
                <a:effectLst/>
                <a:latin typeface="system-ui"/>
              </a:rPr>
              <a:t>23 </a:t>
            </a:r>
            <a:r>
              <a:rPr lang="en-US" sz="1600" b="0" i="0" dirty="0">
                <a:solidFill>
                  <a:srgbClr val="000000"/>
                </a:solidFill>
                <a:effectLst/>
                <a:latin typeface="system-ui"/>
              </a:rPr>
              <a:t>Why is life given to a man</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whose way is hidden,</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whom God has hedged in?</a:t>
            </a:r>
            <a:br>
              <a:rPr lang="en-US" sz="1600" dirty="0"/>
            </a:br>
            <a:r>
              <a:rPr lang="en-US" sz="1600" b="1" i="0" baseline="30000" dirty="0">
                <a:solidFill>
                  <a:srgbClr val="000000"/>
                </a:solidFill>
                <a:effectLst/>
                <a:latin typeface="system-ui"/>
              </a:rPr>
              <a:t>24 </a:t>
            </a:r>
            <a:r>
              <a:rPr lang="en-US" sz="1600" b="0" i="0" dirty="0">
                <a:solidFill>
                  <a:srgbClr val="000000"/>
                </a:solidFill>
                <a:effectLst/>
                <a:latin typeface="system-ui"/>
              </a:rPr>
              <a:t>For sighing has become my daily food;</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my groans pour out like water.</a:t>
            </a:r>
            <a:br>
              <a:rPr lang="en-US" sz="1600" dirty="0"/>
            </a:br>
            <a:r>
              <a:rPr lang="en-US" sz="1600" b="1" i="0" baseline="30000" dirty="0">
                <a:solidFill>
                  <a:srgbClr val="000000"/>
                </a:solidFill>
                <a:effectLst/>
                <a:latin typeface="system-ui"/>
              </a:rPr>
              <a:t>25 </a:t>
            </a:r>
            <a:r>
              <a:rPr lang="en-US" sz="1600" b="0" i="0" dirty="0">
                <a:solidFill>
                  <a:srgbClr val="000000"/>
                </a:solidFill>
                <a:effectLst/>
                <a:latin typeface="system-ui"/>
              </a:rPr>
              <a:t>What I feared has come upon me;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what I dreaded has happened to me.</a:t>
            </a:r>
            <a:br>
              <a:rPr lang="en-US" sz="1600" dirty="0"/>
            </a:br>
            <a:r>
              <a:rPr lang="en-US" sz="1600" b="1" i="0" baseline="30000" dirty="0">
                <a:solidFill>
                  <a:srgbClr val="000000"/>
                </a:solidFill>
                <a:effectLst/>
                <a:latin typeface="system-ui"/>
              </a:rPr>
              <a:t>26 </a:t>
            </a:r>
            <a:r>
              <a:rPr lang="en-US" sz="1600" b="0" i="0" dirty="0">
                <a:solidFill>
                  <a:srgbClr val="000000"/>
                </a:solidFill>
                <a:effectLst/>
                <a:latin typeface="system-ui"/>
              </a:rPr>
              <a:t>I have no peace, no quietness;</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I have no rest, but only turmoil.”</a:t>
            </a:r>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443351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ird on a stick&#10;&#10;Description automatically generated with low confidence">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l="5404" t="10134" r="-1" b="10150"/>
          <a:stretch/>
        </p:blipFill>
        <p:spPr>
          <a:xfrm>
            <a:off x="20" y="-1"/>
            <a:ext cx="12191980" cy="6857999"/>
          </a:xfrm>
          <a:prstGeom prst="rect">
            <a:avLst/>
          </a:prstGeom>
        </p:spPr>
      </p:pic>
      <p:sp>
        <p:nvSpPr>
          <p:cNvPr id="25" name="Rectangle 2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6846137" y="869576"/>
            <a:ext cx="4602152" cy="5149410"/>
          </a:xfrm>
          <a:prstGeom prst="rect">
            <a:avLst/>
          </a:prstGeom>
        </p:spPr>
        <p:txBody>
          <a:bodyPr vert="horz" lIns="91440" tIns="45720" rIns="91440" bIns="45720" rtlCol="0">
            <a:noAutofit/>
          </a:bodyPr>
          <a:lstStyle/>
          <a:p>
            <a:pPr>
              <a:lnSpc>
                <a:spcPct val="90000"/>
              </a:lnSpc>
              <a:spcAft>
                <a:spcPts val="600"/>
              </a:spcAft>
              <a:buClr>
                <a:schemeClr val="tx1">
                  <a:lumMod val="85000"/>
                  <a:lumOff val="15000"/>
                </a:schemeClr>
              </a:buClr>
            </a:pPr>
            <a:r>
              <a:rPr lang="en-US" sz="1600" b="1" dirty="0">
                <a:solidFill>
                  <a:srgbClr val="1A1A1A"/>
                </a:solidFill>
                <a:latin typeface="-apple-system"/>
              </a:rPr>
              <a:t>Numbers 11:4-15 NIV</a:t>
            </a:r>
          </a:p>
          <a:p>
            <a:pPr algn="l"/>
            <a:r>
              <a:rPr lang="en-US" sz="1600" b="1" i="0" baseline="30000" dirty="0">
                <a:solidFill>
                  <a:srgbClr val="000000"/>
                </a:solidFill>
                <a:effectLst/>
                <a:latin typeface="-apple-system"/>
              </a:rPr>
              <a:t>4 </a:t>
            </a:r>
            <a:r>
              <a:rPr lang="en-US" sz="1600" b="0" i="0" dirty="0">
                <a:solidFill>
                  <a:srgbClr val="000000"/>
                </a:solidFill>
                <a:effectLst/>
                <a:latin typeface="-apple-system"/>
              </a:rPr>
              <a:t>The rabble with them began to crave other food, and again the Israelites started wailing and said, “If only we had meat to eat! </a:t>
            </a:r>
            <a:r>
              <a:rPr lang="en-US" sz="1600" b="1" i="0" baseline="30000" dirty="0">
                <a:solidFill>
                  <a:srgbClr val="000000"/>
                </a:solidFill>
                <a:effectLst/>
                <a:latin typeface="-apple-system"/>
              </a:rPr>
              <a:t>5 </a:t>
            </a:r>
            <a:r>
              <a:rPr lang="en-US" sz="1600" b="0" i="0" dirty="0">
                <a:solidFill>
                  <a:srgbClr val="000000"/>
                </a:solidFill>
                <a:effectLst/>
                <a:latin typeface="-apple-system"/>
              </a:rPr>
              <a:t>We remember the fish we ate in Egypt at no cost—also the cucumbers, melons, leeks, onions and garlic. </a:t>
            </a:r>
            <a:r>
              <a:rPr lang="en-US" sz="1600" b="1" i="0" baseline="30000" dirty="0">
                <a:solidFill>
                  <a:srgbClr val="000000"/>
                </a:solidFill>
                <a:effectLst/>
                <a:latin typeface="-apple-system"/>
              </a:rPr>
              <a:t>6 </a:t>
            </a:r>
            <a:r>
              <a:rPr lang="en-US" sz="1600" b="0" i="0" dirty="0">
                <a:solidFill>
                  <a:srgbClr val="000000"/>
                </a:solidFill>
                <a:effectLst/>
                <a:latin typeface="-apple-system"/>
              </a:rPr>
              <a:t>But now we have lost our appetite; we never see anything but this manna!”</a:t>
            </a:r>
          </a:p>
          <a:p>
            <a:pPr algn="l"/>
            <a:r>
              <a:rPr lang="en-US" sz="1600" b="1" i="0" baseline="30000" dirty="0">
                <a:solidFill>
                  <a:srgbClr val="000000"/>
                </a:solidFill>
                <a:effectLst/>
                <a:latin typeface="-apple-system"/>
              </a:rPr>
              <a:t>7 </a:t>
            </a:r>
            <a:r>
              <a:rPr lang="en-US" sz="1600" b="0" i="0" dirty="0">
                <a:solidFill>
                  <a:srgbClr val="000000"/>
                </a:solidFill>
                <a:effectLst/>
                <a:latin typeface="-apple-system"/>
              </a:rPr>
              <a:t>The manna was like coriander seed and looked like resin. </a:t>
            </a:r>
            <a:r>
              <a:rPr lang="en-US" sz="1600" b="1" i="0" baseline="30000" dirty="0">
                <a:solidFill>
                  <a:srgbClr val="000000"/>
                </a:solidFill>
                <a:effectLst/>
                <a:latin typeface="-apple-system"/>
              </a:rPr>
              <a:t>8 </a:t>
            </a:r>
            <a:r>
              <a:rPr lang="en-US" sz="1600" b="0" i="0" dirty="0">
                <a:solidFill>
                  <a:srgbClr val="000000"/>
                </a:solidFill>
                <a:effectLst/>
                <a:latin typeface="-apple-system"/>
              </a:rPr>
              <a:t>The people went around gathering it, and then ground it in a hand mill or crushed it in a mortar. They cooked it in a pot or made it into loaves. And it tasted like something made with olive oil. </a:t>
            </a:r>
            <a:r>
              <a:rPr lang="en-US" sz="1600" b="1" i="0" baseline="30000" dirty="0">
                <a:solidFill>
                  <a:srgbClr val="000000"/>
                </a:solidFill>
                <a:effectLst/>
                <a:latin typeface="-apple-system"/>
              </a:rPr>
              <a:t>9 </a:t>
            </a:r>
            <a:r>
              <a:rPr lang="en-US" sz="1600" b="0" i="0" dirty="0">
                <a:solidFill>
                  <a:srgbClr val="000000"/>
                </a:solidFill>
                <a:effectLst/>
                <a:latin typeface="-apple-system"/>
              </a:rPr>
              <a:t>When the dew settled on the camp at night, the manna also came down.</a:t>
            </a:r>
            <a:endParaRPr lang="en-US" sz="1600" b="0" i="0" dirty="0">
              <a:solidFill>
                <a:srgbClr val="1A1A1A"/>
              </a:solidFill>
              <a:effectLst/>
              <a:latin typeface="-apple-system"/>
            </a:endParaRPr>
          </a:p>
          <a:p>
            <a:pPr>
              <a:lnSpc>
                <a:spcPct val="90000"/>
              </a:lnSpc>
              <a:spcAft>
                <a:spcPts val="600"/>
              </a:spcAft>
              <a:buClr>
                <a:schemeClr val="tx1">
                  <a:lumMod val="85000"/>
                  <a:lumOff val="15000"/>
                </a:schemeClr>
              </a:buClr>
            </a:pPr>
            <a:endParaRPr lang="en-US" sz="1600" dirty="0">
              <a:solidFill>
                <a:srgbClr val="1A1A1A"/>
              </a:solidFill>
              <a:latin typeface="-apple-system"/>
            </a:endParaRPr>
          </a:p>
          <a:p>
            <a:pPr indent="-182880">
              <a:lnSpc>
                <a:spcPct val="90000"/>
              </a:lnSpc>
              <a:spcAft>
                <a:spcPts val="600"/>
              </a:spcAft>
              <a:buClr>
                <a:schemeClr val="tx1">
                  <a:lumMod val="85000"/>
                  <a:lumOff val="15000"/>
                </a:schemeClr>
              </a:buClr>
              <a:buFont typeface="Garamond" pitchFamily="18" charset="0"/>
              <a:buChar char="◦"/>
            </a:pPr>
            <a:endParaRPr lang="en-US" sz="1600" b="0" i="0" dirty="0">
              <a:solidFill>
                <a:srgbClr val="1A1A1A"/>
              </a:solidFill>
              <a:effectLst/>
              <a:latin typeface="-apple-system"/>
            </a:endParaRPr>
          </a:p>
          <a:p>
            <a:pPr indent="-182880">
              <a:lnSpc>
                <a:spcPct val="90000"/>
              </a:lnSpc>
              <a:spcAft>
                <a:spcPts val="600"/>
              </a:spcAft>
              <a:buClr>
                <a:schemeClr val="tx1">
                  <a:lumMod val="85000"/>
                  <a:lumOff val="15000"/>
                </a:schemeClr>
              </a:buClr>
              <a:buFont typeface="Garamond" pitchFamily="18" charset="0"/>
              <a:buChar char="◦"/>
            </a:pPr>
            <a:endParaRPr lang="en-US" sz="1600" dirty="0">
              <a:solidFill>
                <a:srgbClr val="1A1A1A"/>
              </a:solidFill>
              <a:latin typeface="-apple-system"/>
            </a:endParaRPr>
          </a:p>
          <a:p>
            <a:pPr indent="-182880">
              <a:lnSpc>
                <a:spcPct val="90000"/>
              </a:lnSpc>
              <a:spcAft>
                <a:spcPts val="600"/>
              </a:spcAft>
              <a:buClr>
                <a:schemeClr val="tx1">
                  <a:lumMod val="85000"/>
                  <a:lumOff val="15000"/>
                </a:schemeClr>
              </a:buClr>
              <a:buFont typeface="Garamond" pitchFamily="18" charset="0"/>
              <a:buChar char="◦"/>
            </a:pPr>
            <a:r>
              <a:rPr lang="en-US" sz="1600" b="0" i="0" dirty="0">
                <a:solidFill>
                  <a:srgbClr val="1A1A1A"/>
                </a:solidFill>
                <a:effectLst/>
                <a:latin typeface="-apple-system"/>
              </a:rPr>
              <a:t>Photo by </a:t>
            </a:r>
            <a:r>
              <a:rPr lang="en-US" sz="1600" b="1" i="0" u="none" strike="noStrike" dirty="0">
                <a:solidFill>
                  <a:srgbClr val="1A1A1A"/>
                </a:solidFill>
                <a:effectLst/>
                <a:latin typeface="-apple-system"/>
                <a:hlinkClick r:id="rId3"/>
              </a:rPr>
              <a:t>Brett Sayles</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600" b="0" i="0" dirty="0">
              <a:effectLst/>
              <a:latin typeface="-apple-system"/>
            </a:endParaRPr>
          </a:p>
          <a:p>
            <a:pPr indent="-182880">
              <a:lnSpc>
                <a:spcPct val="90000"/>
              </a:lnSpc>
              <a:spcAft>
                <a:spcPts val="600"/>
              </a:spcAft>
              <a:buClr>
                <a:schemeClr val="tx1">
                  <a:lumMod val="85000"/>
                  <a:lumOff val="15000"/>
                </a:schemeClr>
              </a:buClr>
              <a:buFont typeface="Garamond" pitchFamily="18" charset="0"/>
              <a:buChar char="◦"/>
            </a:pPr>
            <a:endParaRPr lang="en-US" sz="1600" b="0" i="0" dirty="0">
              <a:effectLst/>
              <a:latin typeface="-apple-system"/>
            </a:endParaRPr>
          </a:p>
        </p:txBody>
      </p:sp>
    </p:spTree>
    <p:extLst>
      <p:ext uri="{BB962C8B-B14F-4D97-AF65-F5344CB8AC3E}">
        <p14:creationId xmlns:p14="http://schemas.microsoft.com/office/powerpoint/2010/main" val="2339516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ird on a stick&#10;&#10;Description automatically generated with low confidence">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l="5404" t="10134" r="-1" b="10150"/>
          <a:stretch/>
        </p:blipFill>
        <p:spPr>
          <a:xfrm>
            <a:off x="20" y="-1"/>
            <a:ext cx="12191980" cy="6857999"/>
          </a:xfrm>
          <a:prstGeom prst="rect">
            <a:avLst/>
          </a:prstGeom>
        </p:spPr>
      </p:pic>
      <p:sp>
        <p:nvSpPr>
          <p:cNvPr id="25" name="Rectangle 2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6846137" y="869576"/>
            <a:ext cx="4602152" cy="5149410"/>
          </a:xfrm>
          <a:prstGeom prst="rect">
            <a:avLst/>
          </a:prstGeom>
        </p:spPr>
        <p:txBody>
          <a:bodyPr vert="horz" lIns="91440" tIns="45720" rIns="91440" bIns="45720" rtlCol="0">
            <a:noAutofit/>
          </a:bodyPr>
          <a:lstStyle/>
          <a:p>
            <a:pPr>
              <a:lnSpc>
                <a:spcPct val="90000"/>
              </a:lnSpc>
              <a:spcAft>
                <a:spcPts val="600"/>
              </a:spcAft>
              <a:buClr>
                <a:schemeClr val="tx1">
                  <a:lumMod val="85000"/>
                  <a:lumOff val="15000"/>
                </a:schemeClr>
              </a:buClr>
            </a:pPr>
            <a:r>
              <a:rPr lang="en-US" sz="1600" b="1" i="0" baseline="30000" dirty="0">
                <a:solidFill>
                  <a:srgbClr val="000000"/>
                </a:solidFill>
                <a:effectLst/>
                <a:latin typeface="system-ui"/>
              </a:rPr>
              <a:t>10 </a:t>
            </a:r>
            <a:r>
              <a:rPr lang="en-US" sz="1600" b="0" i="0" dirty="0">
                <a:solidFill>
                  <a:srgbClr val="000000"/>
                </a:solidFill>
                <a:effectLst/>
                <a:latin typeface="system-ui"/>
              </a:rPr>
              <a:t>Moses heard the people of every family wailing at the entrance to their tents. The </a:t>
            </a:r>
            <a:r>
              <a:rPr lang="en-US" sz="1600" b="0" i="0" cap="small" dirty="0">
                <a:solidFill>
                  <a:srgbClr val="000000"/>
                </a:solidFill>
                <a:effectLst/>
                <a:latin typeface="system-ui"/>
              </a:rPr>
              <a:t>Lord</a:t>
            </a:r>
            <a:r>
              <a:rPr lang="en-US" sz="1600" b="0" i="0" dirty="0">
                <a:solidFill>
                  <a:srgbClr val="000000"/>
                </a:solidFill>
                <a:effectLst/>
                <a:latin typeface="system-ui"/>
              </a:rPr>
              <a:t> became exceedingly angry, and Moses was troubled. </a:t>
            </a:r>
            <a:r>
              <a:rPr lang="en-US" sz="1600" b="1" i="0" baseline="30000" dirty="0">
                <a:solidFill>
                  <a:srgbClr val="000000"/>
                </a:solidFill>
                <a:effectLst/>
                <a:latin typeface="system-ui"/>
              </a:rPr>
              <a:t>11 </a:t>
            </a:r>
            <a:r>
              <a:rPr lang="en-US" sz="1600" b="0" i="0" dirty="0">
                <a:solidFill>
                  <a:srgbClr val="000000"/>
                </a:solidFill>
                <a:effectLst/>
                <a:latin typeface="system-ui"/>
              </a:rPr>
              <a:t>He asked the </a:t>
            </a:r>
            <a:r>
              <a:rPr lang="en-US" sz="1600" b="0" i="0" cap="small" dirty="0">
                <a:solidFill>
                  <a:srgbClr val="000000"/>
                </a:solidFill>
                <a:effectLst/>
                <a:latin typeface="system-ui"/>
              </a:rPr>
              <a:t>Lord</a:t>
            </a:r>
            <a:r>
              <a:rPr lang="en-US" sz="1600" b="0" i="0" dirty="0">
                <a:solidFill>
                  <a:srgbClr val="000000"/>
                </a:solidFill>
                <a:effectLst/>
                <a:latin typeface="system-ui"/>
              </a:rPr>
              <a:t>, “Why have you brought this trouble on your servant? What have I done to displease you that you put the burden of all these people on me? </a:t>
            </a:r>
            <a:r>
              <a:rPr lang="en-US" sz="1600" b="1" i="0" baseline="30000" dirty="0">
                <a:solidFill>
                  <a:srgbClr val="000000"/>
                </a:solidFill>
                <a:effectLst/>
                <a:latin typeface="system-ui"/>
              </a:rPr>
              <a:t>12 </a:t>
            </a:r>
            <a:r>
              <a:rPr lang="en-US" sz="1600" b="0" i="0" dirty="0">
                <a:solidFill>
                  <a:srgbClr val="000000"/>
                </a:solidFill>
                <a:effectLst/>
                <a:latin typeface="system-ui"/>
              </a:rPr>
              <a:t>Did I conceive all these people? Did I give them birth? Why do you tell me to carry them in my arms, as a nurse carries an infant, to the land you promised on oath to their ancestors? </a:t>
            </a:r>
            <a:r>
              <a:rPr lang="en-US" sz="1600" b="1" i="0" baseline="30000" dirty="0">
                <a:solidFill>
                  <a:srgbClr val="000000"/>
                </a:solidFill>
                <a:effectLst/>
                <a:latin typeface="system-ui"/>
              </a:rPr>
              <a:t>13 </a:t>
            </a:r>
            <a:r>
              <a:rPr lang="en-US" sz="1600" b="0" i="0" dirty="0">
                <a:solidFill>
                  <a:srgbClr val="000000"/>
                </a:solidFill>
                <a:effectLst/>
                <a:latin typeface="system-ui"/>
              </a:rPr>
              <a:t>Where can I get meat for all these people? They keep wailing to me, ‘Give us meat to eat!’ </a:t>
            </a:r>
            <a:r>
              <a:rPr lang="en-US" sz="1600" b="1" i="0" baseline="30000" dirty="0">
                <a:solidFill>
                  <a:srgbClr val="000000"/>
                </a:solidFill>
                <a:effectLst/>
                <a:latin typeface="system-ui"/>
              </a:rPr>
              <a:t>14 </a:t>
            </a:r>
            <a:r>
              <a:rPr lang="en-US" sz="1600" b="0" i="0" dirty="0">
                <a:solidFill>
                  <a:srgbClr val="000000"/>
                </a:solidFill>
                <a:effectLst/>
                <a:latin typeface="system-ui"/>
              </a:rPr>
              <a:t>I cannot carry all these people by myself; the burden is too heavy for me. </a:t>
            </a:r>
            <a:r>
              <a:rPr lang="en-US" sz="1600" b="1" i="0" baseline="30000" dirty="0">
                <a:solidFill>
                  <a:srgbClr val="000000"/>
                </a:solidFill>
                <a:effectLst/>
                <a:latin typeface="system-ui"/>
              </a:rPr>
              <a:t>15 </a:t>
            </a:r>
            <a:r>
              <a:rPr lang="en-US" sz="1600" b="0" i="0" dirty="0">
                <a:solidFill>
                  <a:srgbClr val="000000"/>
                </a:solidFill>
                <a:effectLst/>
                <a:latin typeface="system-ui"/>
              </a:rPr>
              <a:t>If this is how you are going to treat me, please go ahead and kill me—if I have found favor in your eyes—and do not let me face my own ruin.”</a:t>
            </a:r>
            <a:endParaRPr lang="en-US" sz="1600" b="0" i="0" dirty="0">
              <a:effectLst/>
              <a:latin typeface="-apple-system"/>
            </a:endParaRPr>
          </a:p>
        </p:txBody>
      </p:sp>
    </p:spTree>
    <p:extLst>
      <p:ext uri="{BB962C8B-B14F-4D97-AF65-F5344CB8AC3E}">
        <p14:creationId xmlns:p14="http://schemas.microsoft.com/office/powerpoint/2010/main" val="497251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apple-system"/>
              </a:rPr>
              <a:t>Jeremiah 20:14-18 NIV</a:t>
            </a:r>
          </a:p>
          <a:p>
            <a:pPr algn="l"/>
            <a:endParaRPr lang="en-US" sz="1600" b="1" baseline="30000" dirty="0">
              <a:solidFill>
                <a:srgbClr val="000000"/>
              </a:solidFill>
              <a:latin typeface="-apple-system"/>
            </a:endParaRPr>
          </a:p>
          <a:p>
            <a:pPr algn="l"/>
            <a:r>
              <a:rPr lang="en-US" sz="1600" b="1" i="0" baseline="30000" dirty="0">
                <a:solidFill>
                  <a:srgbClr val="000000"/>
                </a:solidFill>
                <a:effectLst/>
                <a:latin typeface="-apple-system"/>
              </a:rPr>
              <a:t>14 </a:t>
            </a:r>
            <a:r>
              <a:rPr lang="en-US" sz="1600" b="0" i="0" dirty="0">
                <a:solidFill>
                  <a:srgbClr val="000000"/>
                </a:solidFill>
                <a:effectLst/>
                <a:latin typeface="-apple-system"/>
              </a:rPr>
              <a:t>Cursed be the day I was born!</a:t>
            </a:r>
            <a:br>
              <a:rPr lang="en-US" sz="1600" dirty="0">
                <a:latin typeface="-apple-system"/>
              </a:rPr>
            </a:br>
            <a:r>
              <a:rPr lang="en-US" sz="1600" b="0" i="0" dirty="0">
                <a:solidFill>
                  <a:srgbClr val="000000"/>
                </a:solidFill>
                <a:effectLst/>
                <a:latin typeface="-apple-system"/>
              </a:rPr>
              <a:t>    May the day my mother bore me not be blessed!</a:t>
            </a:r>
            <a:br>
              <a:rPr lang="en-US" sz="1600" dirty="0">
                <a:latin typeface="-apple-system"/>
              </a:rPr>
            </a:br>
            <a:r>
              <a:rPr lang="en-US" sz="1600" b="1" i="0" baseline="30000" dirty="0">
                <a:solidFill>
                  <a:srgbClr val="000000"/>
                </a:solidFill>
                <a:effectLst/>
                <a:latin typeface="-apple-system"/>
              </a:rPr>
              <a:t>15 </a:t>
            </a:r>
            <a:r>
              <a:rPr lang="en-US" sz="1600" b="0" i="0" dirty="0">
                <a:solidFill>
                  <a:srgbClr val="000000"/>
                </a:solidFill>
                <a:effectLst/>
                <a:latin typeface="-apple-system"/>
              </a:rPr>
              <a:t>Cursed be the man who brought my father the news,</a:t>
            </a:r>
            <a:br>
              <a:rPr lang="en-US" sz="1600" dirty="0">
                <a:latin typeface="-apple-system"/>
              </a:rPr>
            </a:br>
            <a:r>
              <a:rPr lang="en-US" sz="1600" b="0" i="0" dirty="0">
                <a:solidFill>
                  <a:srgbClr val="000000"/>
                </a:solidFill>
                <a:effectLst/>
                <a:latin typeface="-apple-system"/>
              </a:rPr>
              <a:t>    who made him very glad, saying,</a:t>
            </a:r>
            <a:br>
              <a:rPr lang="en-US" sz="1600" dirty="0">
                <a:latin typeface="-apple-system"/>
              </a:rPr>
            </a:br>
            <a:r>
              <a:rPr lang="en-US" sz="1600" b="0" i="0" dirty="0">
                <a:solidFill>
                  <a:srgbClr val="000000"/>
                </a:solidFill>
                <a:effectLst/>
                <a:latin typeface="-apple-system"/>
              </a:rPr>
              <a:t>    “A child is born to you—a son!”</a:t>
            </a:r>
            <a:br>
              <a:rPr lang="en-US" sz="1600" dirty="0">
                <a:latin typeface="-apple-system"/>
              </a:rPr>
            </a:br>
            <a:r>
              <a:rPr lang="en-US" sz="1600" b="1" i="0" baseline="30000" dirty="0">
                <a:solidFill>
                  <a:srgbClr val="000000"/>
                </a:solidFill>
                <a:effectLst/>
                <a:latin typeface="-apple-system"/>
              </a:rPr>
              <a:t>16 </a:t>
            </a:r>
            <a:r>
              <a:rPr lang="en-US" sz="1600" b="0" i="0" dirty="0">
                <a:solidFill>
                  <a:srgbClr val="000000"/>
                </a:solidFill>
                <a:effectLst/>
                <a:latin typeface="-apple-system"/>
              </a:rPr>
              <a:t>May that man be like the towns</a:t>
            </a:r>
            <a:br>
              <a:rPr lang="en-US" sz="1600" dirty="0">
                <a:latin typeface="-apple-system"/>
              </a:rPr>
            </a:br>
            <a:r>
              <a:rPr lang="en-US" sz="1600" b="0" i="0" dirty="0">
                <a:solidFill>
                  <a:srgbClr val="000000"/>
                </a:solidFill>
                <a:effectLst/>
                <a:latin typeface="-apple-system"/>
              </a:rPr>
              <a:t>    the </a:t>
            </a:r>
            <a:r>
              <a:rPr lang="en-US" sz="1600" b="0" i="0" cap="small" dirty="0">
                <a:solidFill>
                  <a:srgbClr val="000000"/>
                </a:solidFill>
                <a:effectLst/>
                <a:latin typeface="-apple-system"/>
              </a:rPr>
              <a:t>Lord</a:t>
            </a:r>
            <a:r>
              <a:rPr lang="en-US" sz="1600" b="0" i="0" dirty="0">
                <a:solidFill>
                  <a:srgbClr val="000000"/>
                </a:solidFill>
                <a:effectLst/>
                <a:latin typeface="-apple-system"/>
              </a:rPr>
              <a:t> overthrew without pity.</a:t>
            </a:r>
            <a:br>
              <a:rPr lang="en-US" sz="1600" dirty="0">
                <a:latin typeface="-apple-system"/>
              </a:rPr>
            </a:br>
            <a:r>
              <a:rPr lang="en-US" sz="1600" b="0" i="0" dirty="0">
                <a:solidFill>
                  <a:srgbClr val="000000"/>
                </a:solidFill>
                <a:effectLst/>
                <a:latin typeface="-apple-system"/>
              </a:rPr>
              <a:t>May he hear wailing in the morning,</a:t>
            </a:r>
            <a:br>
              <a:rPr lang="en-US" sz="1600" dirty="0">
                <a:latin typeface="-apple-system"/>
              </a:rPr>
            </a:br>
            <a:r>
              <a:rPr lang="en-US" sz="1600" b="0" i="0" dirty="0">
                <a:solidFill>
                  <a:srgbClr val="000000"/>
                </a:solidFill>
                <a:effectLst/>
                <a:latin typeface="-apple-system"/>
              </a:rPr>
              <a:t>    a battle cry at noon.</a:t>
            </a:r>
            <a:br>
              <a:rPr lang="en-US" sz="1600" dirty="0">
                <a:latin typeface="-apple-system"/>
              </a:rPr>
            </a:br>
            <a:r>
              <a:rPr lang="en-US" sz="1600" b="1" i="0" baseline="30000" dirty="0">
                <a:solidFill>
                  <a:srgbClr val="000000"/>
                </a:solidFill>
                <a:effectLst/>
                <a:latin typeface="-apple-system"/>
              </a:rPr>
              <a:t>17 </a:t>
            </a:r>
            <a:r>
              <a:rPr lang="en-US" sz="1600" b="0" i="0" dirty="0">
                <a:solidFill>
                  <a:srgbClr val="000000"/>
                </a:solidFill>
                <a:effectLst/>
                <a:latin typeface="-apple-system"/>
              </a:rPr>
              <a:t>For he did not kill me in the womb,</a:t>
            </a:r>
            <a:br>
              <a:rPr lang="en-US" sz="1600" dirty="0">
                <a:latin typeface="-apple-system"/>
              </a:rPr>
            </a:br>
            <a:r>
              <a:rPr lang="en-US" sz="1600" b="0" i="0" dirty="0">
                <a:solidFill>
                  <a:srgbClr val="000000"/>
                </a:solidFill>
                <a:effectLst/>
                <a:latin typeface="-apple-system"/>
              </a:rPr>
              <a:t>    with my mother as my grave,</a:t>
            </a:r>
            <a:br>
              <a:rPr lang="en-US" sz="1600" dirty="0">
                <a:latin typeface="-apple-system"/>
              </a:rPr>
            </a:br>
            <a:r>
              <a:rPr lang="en-US" sz="1600" b="0" i="0" dirty="0">
                <a:solidFill>
                  <a:srgbClr val="000000"/>
                </a:solidFill>
                <a:effectLst/>
                <a:latin typeface="-apple-system"/>
              </a:rPr>
              <a:t>    her womb enlarged forever.</a:t>
            </a:r>
            <a:br>
              <a:rPr lang="en-US" sz="1600" dirty="0">
                <a:latin typeface="-apple-system"/>
              </a:rPr>
            </a:br>
            <a:r>
              <a:rPr lang="en-US" sz="1600" b="1" i="0" baseline="30000" dirty="0">
                <a:solidFill>
                  <a:srgbClr val="000000"/>
                </a:solidFill>
                <a:effectLst/>
                <a:latin typeface="-apple-system"/>
              </a:rPr>
              <a:t>18 </a:t>
            </a:r>
            <a:r>
              <a:rPr lang="en-US" sz="1600" b="0" i="0" dirty="0">
                <a:solidFill>
                  <a:srgbClr val="000000"/>
                </a:solidFill>
                <a:effectLst/>
                <a:latin typeface="-apple-system"/>
              </a:rPr>
              <a:t>Why did I ever come out of the womb</a:t>
            </a:r>
            <a:br>
              <a:rPr lang="en-US" sz="1600" dirty="0">
                <a:latin typeface="-apple-system"/>
              </a:rPr>
            </a:br>
            <a:r>
              <a:rPr lang="en-US" sz="1600" b="0" i="0" dirty="0">
                <a:solidFill>
                  <a:srgbClr val="000000"/>
                </a:solidFill>
                <a:effectLst/>
                <a:latin typeface="-apple-system"/>
              </a:rPr>
              <a:t>    to see trouble and sorrow</a:t>
            </a:r>
            <a:br>
              <a:rPr lang="en-US" sz="1600" dirty="0">
                <a:latin typeface="-apple-system"/>
              </a:rPr>
            </a:br>
            <a:r>
              <a:rPr lang="en-US" sz="1600" b="0" i="0" dirty="0">
                <a:solidFill>
                  <a:srgbClr val="000000"/>
                </a:solidFill>
                <a:effectLst/>
                <a:latin typeface="-apple-system"/>
              </a:rPr>
              <a:t>    and to end my days in shame?</a:t>
            </a:r>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29023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9 NIV</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11 </a:t>
            </a:r>
            <a:r>
              <a:rPr lang="en-US" sz="1600" b="0" i="0" dirty="0">
                <a:solidFill>
                  <a:srgbClr val="000000"/>
                </a:solidFill>
                <a:effectLst/>
                <a:latin typeface="system-ui"/>
              </a:rPr>
              <a:t>As they were going up the hill to the town, they met some young women coming out to draw water, and they asked them, “Is the seer here?”</a:t>
            </a:r>
          </a:p>
          <a:p>
            <a:pPr algn="l"/>
            <a:r>
              <a:rPr lang="en-US" sz="1600" b="1" i="0" baseline="30000" dirty="0">
                <a:solidFill>
                  <a:srgbClr val="000000"/>
                </a:solidFill>
                <a:effectLst/>
                <a:latin typeface="system-ui"/>
              </a:rPr>
              <a:t>12 </a:t>
            </a:r>
            <a:r>
              <a:rPr lang="en-US" sz="1600" b="0" i="0" dirty="0">
                <a:solidFill>
                  <a:srgbClr val="000000"/>
                </a:solidFill>
                <a:effectLst/>
                <a:latin typeface="system-ui"/>
              </a:rPr>
              <a:t>“He is,” they answered. “He’s ahead of you. Hurry now; he has just come to our town today, for the people have a sacrifice at the high place. </a:t>
            </a:r>
            <a:r>
              <a:rPr lang="en-US" sz="1600" b="1" i="0" baseline="30000" dirty="0">
                <a:solidFill>
                  <a:srgbClr val="000000"/>
                </a:solidFill>
                <a:effectLst/>
                <a:latin typeface="system-ui"/>
              </a:rPr>
              <a:t>13 </a:t>
            </a:r>
            <a:r>
              <a:rPr lang="en-US" sz="1600" b="0" i="0" dirty="0">
                <a:solidFill>
                  <a:srgbClr val="000000"/>
                </a:solidFill>
                <a:effectLst/>
                <a:latin typeface="system-ui"/>
              </a:rPr>
              <a:t>As soon as you enter the town, you will find him before he goes up to the high place to eat. The people will not begin eating until he comes, because he must bless the sacrifice; afterward, those who are invited will eat. Go up now; you should find him about this time.”</a:t>
            </a:r>
          </a:p>
          <a:p>
            <a:pPr algn="l"/>
            <a:r>
              <a:rPr lang="en-US" sz="1600" b="1" i="0" baseline="30000" dirty="0">
                <a:solidFill>
                  <a:srgbClr val="000000"/>
                </a:solidFill>
                <a:effectLst/>
                <a:latin typeface="system-ui"/>
              </a:rPr>
              <a:t>14 </a:t>
            </a:r>
            <a:r>
              <a:rPr lang="en-US" sz="1600" b="0" i="0" dirty="0">
                <a:solidFill>
                  <a:srgbClr val="000000"/>
                </a:solidFill>
                <a:effectLst/>
                <a:latin typeface="system-ui"/>
              </a:rPr>
              <a:t>They went up to the town, and as they were entering it, there was Samuel, coming toward them on his way up to the high place.</a:t>
            </a:r>
          </a:p>
          <a:p>
            <a:pPr algn="l"/>
            <a:r>
              <a:rPr lang="en-US" sz="1600" b="1" i="0" baseline="30000" dirty="0">
                <a:solidFill>
                  <a:srgbClr val="000000"/>
                </a:solidFill>
                <a:effectLst/>
                <a:latin typeface="system-ui"/>
              </a:rPr>
              <a:t>15 </a:t>
            </a:r>
            <a:r>
              <a:rPr lang="en-US" sz="1600" b="0" i="0" dirty="0">
                <a:solidFill>
                  <a:srgbClr val="000000"/>
                </a:solidFill>
                <a:effectLst/>
                <a:latin typeface="system-ui"/>
              </a:rPr>
              <a:t>Now the day before Saul came, the </a:t>
            </a:r>
            <a:r>
              <a:rPr lang="en-US" sz="1600" b="0" i="0" cap="small" dirty="0">
                <a:solidFill>
                  <a:srgbClr val="000000"/>
                </a:solidFill>
                <a:effectLst/>
                <a:latin typeface="system-ui"/>
              </a:rPr>
              <a:t>Lord</a:t>
            </a:r>
            <a:r>
              <a:rPr lang="en-US" sz="1600" b="0" i="0" dirty="0">
                <a:solidFill>
                  <a:srgbClr val="000000"/>
                </a:solidFill>
                <a:effectLst/>
                <a:latin typeface="system-ui"/>
              </a:rPr>
              <a:t> had revealed this to Samuel: </a:t>
            </a:r>
            <a:r>
              <a:rPr lang="en-US" sz="1600" b="1" i="0" baseline="30000" dirty="0">
                <a:solidFill>
                  <a:srgbClr val="000000"/>
                </a:solidFill>
                <a:effectLst/>
                <a:latin typeface="system-ui"/>
              </a:rPr>
              <a:t>16 </a:t>
            </a:r>
            <a:r>
              <a:rPr lang="en-US" sz="1600" b="0" i="0" dirty="0">
                <a:solidFill>
                  <a:srgbClr val="000000"/>
                </a:solidFill>
                <a:effectLst/>
                <a:latin typeface="system-ui"/>
              </a:rPr>
              <a:t>“About this time tomorrow I will send you a man from the land of Benjamin. Anoint him ruler over my people Israel; he will deliver them from the hand of the Philistines. I have looked on my people, for their cry has reached me.”</a:t>
            </a:r>
          </a:p>
          <a:p>
            <a:pPr algn="l"/>
            <a:r>
              <a:rPr lang="en-US" sz="1600" b="1" i="0" baseline="30000" dirty="0">
                <a:solidFill>
                  <a:srgbClr val="000000"/>
                </a:solidFill>
                <a:effectLst/>
                <a:latin typeface="system-ui"/>
              </a:rPr>
              <a:t>17 </a:t>
            </a:r>
            <a:r>
              <a:rPr lang="en-US" sz="1600" b="0" i="0" dirty="0">
                <a:solidFill>
                  <a:srgbClr val="000000"/>
                </a:solidFill>
                <a:effectLst/>
                <a:latin typeface="system-ui"/>
              </a:rPr>
              <a:t>When Samuel caught sight of Saul, the </a:t>
            </a:r>
            <a:r>
              <a:rPr lang="en-US" sz="1600" b="0" i="0" cap="small" dirty="0">
                <a:solidFill>
                  <a:srgbClr val="000000"/>
                </a:solidFill>
                <a:effectLst/>
                <a:latin typeface="system-ui"/>
              </a:rPr>
              <a:t>Lord</a:t>
            </a:r>
            <a:r>
              <a:rPr lang="en-US" sz="1600" b="0" i="0" dirty="0">
                <a:solidFill>
                  <a:srgbClr val="000000"/>
                </a:solidFill>
                <a:effectLst/>
                <a:latin typeface="system-ui"/>
              </a:rPr>
              <a:t> said to him, “This is the man I spoke to you about; he will govern my people.”</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689994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2532" b="1253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dirty="0">
                <a:solidFill>
                  <a:srgbClr val="000000"/>
                </a:solidFill>
                <a:latin typeface="-apple-system"/>
              </a:rPr>
              <a:t>1 Kings 19:1-4 NIV</a:t>
            </a:r>
          </a:p>
          <a:p>
            <a:pPr algn="l"/>
            <a:endParaRPr lang="en-US" sz="1600" b="1" i="0" dirty="0">
              <a:solidFill>
                <a:srgbClr val="000000"/>
              </a:solidFill>
              <a:effectLst/>
              <a:latin typeface="-apple-system"/>
            </a:endParaRPr>
          </a:p>
          <a:p>
            <a:pPr algn="l"/>
            <a:r>
              <a:rPr lang="en-US" sz="1600" b="1" i="0" dirty="0">
                <a:solidFill>
                  <a:srgbClr val="000000"/>
                </a:solidFill>
                <a:effectLst/>
                <a:latin typeface="system-ui"/>
              </a:rPr>
              <a:t>19 </a:t>
            </a:r>
            <a:r>
              <a:rPr lang="en-US" sz="1600" b="0" i="0" dirty="0">
                <a:solidFill>
                  <a:srgbClr val="000000"/>
                </a:solidFill>
                <a:effectLst/>
                <a:latin typeface="system-ui"/>
              </a:rPr>
              <a:t>Now Ahab told Jezebel everything Elijah had done and how he had killed all the prophets with the sword. </a:t>
            </a:r>
            <a:r>
              <a:rPr lang="en-US" sz="1600" b="1" i="0" baseline="30000" dirty="0">
                <a:solidFill>
                  <a:srgbClr val="000000"/>
                </a:solidFill>
                <a:effectLst/>
                <a:latin typeface="system-ui"/>
              </a:rPr>
              <a:t>2 </a:t>
            </a:r>
            <a:r>
              <a:rPr lang="en-US" sz="1600" b="0" i="0" dirty="0">
                <a:solidFill>
                  <a:srgbClr val="000000"/>
                </a:solidFill>
                <a:effectLst/>
                <a:latin typeface="system-ui"/>
              </a:rPr>
              <a:t>So Jezebel sent a messenger to Elijah to say, “May the gods deal with me, be it ever so severely, if by this time tomorrow I do not make your life like that of one of them.”</a:t>
            </a:r>
          </a:p>
          <a:p>
            <a:pPr algn="l"/>
            <a:r>
              <a:rPr lang="en-US" sz="1600" b="1" i="0" baseline="30000" dirty="0">
                <a:solidFill>
                  <a:srgbClr val="000000"/>
                </a:solidFill>
                <a:effectLst/>
                <a:latin typeface="system-ui"/>
              </a:rPr>
              <a:t>3 </a:t>
            </a:r>
            <a:r>
              <a:rPr lang="en-US" sz="1600" b="0" i="0" dirty="0">
                <a:solidFill>
                  <a:srgbClr val="000000"/>
                </a:solidFill>
                <a:effectLst/>
                <a:latin typeface="system-ui"/>
              </a:rPr>
              <a:t>Elijah was afraid and ran for his life. When he came to Beersheba in Judah, he left his servant there, </a:t>
            </a:r>
            <a:r>
              <a:rPr lang="en-US" sz="1600" b="1" i="0" baseline="30000" dirty="0">
                <a:solidFill>
                  <a:srgbClr val="000000"/>
                </a:solidFill>
                <a:effectLst/>
                <a:latin typeface="system-ui"/>
              </a:rPr>
              <a:t>4 </a:t>
            </a:r>
            <a:r>
              <a:rPr lang="en-US" sz="1600" b="0" i="0" dirty="0">
                <a:solidFill>
                  <a:srgbClr val="000000"/>
                </a:solidFill>
                <a:effectLst/>
                <a:latin typeface="system-ui"/>
              </a:rPr>
              <a:t>while he himself went a day’s journey into the wilderness. He came to a broom bush, sat down under it and prayed that he might die. “I have had enough, </a:t>
            </a:r>
            <a:r>
              <a:rPr lang="en-US" sz="1600" b="0" i="0" cap="small" dirty="0">
                <a:solidFill>
                  <a:srgbClr val="000000"/>
                </a:solidFill>
                <a:effectLst/>
                <a:latin typeface="system-ui"/>
              </a:rPr>
              <a:t>Lord</a:t>
            </a:r>
            <a:r>
              <a:rPr lang="en-US" sz="1600" b="0" i="0" dirty="0">
                <a:solidFill>
                  <a:srgbClr val="000000"/>
                </a:solidFill>
                <a:effectLst/>
                <a:latin typeface="system-ui"/>
              </a:rPr>
              <a:t>,” he said. “Take my life; I am no better than my ancestors.” </a:t>
            </a:r>
            <a:r>
              <a:rPr lang="en-US" sz="1600" b="1" i="0" baseline="30000" dirty="0">
                <a:solidFill>
                  <a:srgbClr val="000000"/>
                </a:solidFill>
                <a:effectLst/>
                <a:latin typeface="system-ui"/>
              </a:rPr>
              <a:t>5 </a:t>
            </a:r>
            <a:r>
              <a:rPr lang="en-US" sz="1600" b="0" i="0" dirty="0">
                <a:solidFill>
                  <a:srgbClr val="000000"/>
                </a:solidFill>
                <a:effectLst/>
                <a:latin typeface="system-ui"/>
              </a:rPr>
              <a:t>Then he lay down under the bush and fell asleep.</a:t>
            </a:r>
          </a:p>
          <a:p>
            <a:pPr algn="l"/>
            <a:endParaRPr lang="en-US" sz="1600" dirty="0">
              <a:solidFill>
                <a:srgbClr val="000000"/>
              </a:solidFill>
              <a:latin typeface="system-ui"/>
            </a:endParaRPr>
          </a:p>
          <a:p>
            <a:pPr algn="l"/>
            <a:r>
              <a:rPr lang="en-US" sz="1600" b="0" i="0" dirty="0">
                <a:solidFill>
                  <a:srgbClr val="1A1A1A"/>
                </a:solidFill>
                <a:effectLst/>
                <a:latin typeface="-apple-system"/>
              </a:rPr>
              <a:t>Photo by </a:t>
            </a:r>
            <a:r>
              <a:rPr lang="en-US" sz="1600" b="1" i="0" u="none" strike="noStrike" dirty="0" err="1">
                <a:solidFill>
                  <a:srgbClr val="1A1A1A"/>
                </a:solidFill>
                <a:effectLst/>
                <a:latin typeface="-apple-system"/>
                <a:hlinkClick r:id="rId3"/>
              </a:rPr>
              <a:t>Rozemarijn</a:t>
            </a:r>
            <a:r>
              <a:rPr lang="en-US" sz="1600" b="1" i="0" u="none" strike="noStrike" dirty="0">
                <a:solidFill>
                  <a:srgbClr val="1A1A1A"/>
                </a:solidFill>
                <a:effectLst/>
                <a:latin typeface="-apple-system"/>
                <a:hlinkClick r:id="rId3"/>
              </a:rPr>
              <a:t> van </a:t>
            </a:r>
            <a:r>
              <a:rPr lang="en-US" sz="1600" b="1" i="0" u="none" strike="noStrike" dirty="0" err="1">
                <a:solidFill>
                  <a:srgbClr val="1A1A1A"/>
                </a:solidFill>
                <a:effectLst/>
                <a:latin typeface="-apple-system"/>
                <a:hlinkClick r:id="rId3"/>
              </a:rPr>
              <a:t>Kampen</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600" b="0" i="0" dirty="0">
              <a:solidFill>
                <a:srgbClr val="000000"/>
              </a:solidFill>
              <a:effectLst/>
              <a:latin typeface="system-ui"/>
            </a:endParaRPr>
          </a:p>
          <a:p>
            <a:pPr algn="l"/>
            <a:endParaRPr lang="en-US" sz="1600" b="1" i="0" dirty="0">
              <a:solidFill>
                <a:srgbClr val="000000"/>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934697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5193" b="5193"/>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
        <p:nvSpPr>
          <p:cNvPr id="2" name="TextBox 1">
            <a:extLst>
              <a:ext uri="{FF2B5EF4-FFF2-40B4-BE49-F238E27FC236}">
                <a16:creationId xmlns:a16="http://schemas.microsoft.com/office/drawing/2014/main" id="{59598E14-8367-481C-9712-C2F59CF11D30}"/>
              </a:ext>
            </a:extLst>
          </p:cNvPr>
          <p:cNvSpPr txBox="1"/>
          <p:nvPr/>
        </p:nvSpPr>
        <p:spPr>
          <a:xfrm>
            <a:off x="371856" y="6406148"/>
            <a:ext cx="4917320" cy="369332"/>
          </a:xfrm>
          <a:prstGeom prst="rect">
            <a:avLst/>
          </a:prstGeom>
          <a:noFill/>
        </p:spPr>
        <p:txBody>
          <a:bodyPr wrap="square" rtlCol="0">
            <a:spAutoFit/>
          </a:bodyPr>
          <a:lstStyle/>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Brett Sayles</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3913812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5286" b="5286"/>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
        <p:nvSpPr>
          <p:cNvPr id="2" name="TextBox 1">
            <a:extLst>
              <a:ext uri="{FF2B5EF4-FFF2-40B4-BE49-F238E27FC236}">
                <a16:creationId xmlns:a16="http://schemas.microsoft.com/office/drawing/2014/main" id="{59598E14-8367-481C-9712-C2F59CF11D30}"/>
              </a:ext>
            </a:extLst>
          </p:cNvPr>
          <p:cNvSpPr txBox="1"/>
          <p:nvPr/>
        </p:nvSpPr>
        <p:spPr>
          <a:xfrm>
            <a:off x="371856" y="6406148"/>
            <a:ext cx="4917320" cy="369332"/>
          </a:xfrm>
          <a:prstGeom prst="rect">
            <a:avLst/>
          </a:prstGeom>
          <a:noFill/>
        </p:spPr>
        <p:txBody>
          <a:bodyPr wrap="square" rtlCol="0">
            <a:spAutoFit/>
          </a:bodyPr>
          <a:lstStyle/>
          <a:p>
            <a:r>
              <a:rPr lang="en-US" b="0" i="0" dirty="0">
                <a:solidFill>
                  <a:srgbClr val="1A1A1A"/>
                </a:solidFill>
                <a:effectLst/>
                <a:latin typeface="-apple-system"/>
              </a:rPr>
              <a:t>Photo by </a:t>
            </a:r>
            <a:r>
              <a:rPr lang="en-US" b="1" i="0" u="none" strike="noStrike" dirty="0">
                <a:solidFill>
                  <a:srgbClr val="1A1A1A"/>
                </a:solidFill>
                <a:effectLst/>
                <a:latin typeface="-apple-system"/>
                <a:hlinkClick r:id="rId3"/>
              </a:rPr>
              <a:t>Tara Winstead</a:t>
            </a:r>
            <a:r>
              <a:rPr lang="en-US" b="0" i="0" dirty="0">
                <a:solidFill>
                  <a:srgbClr val="1A1A1A"/>
                </a:solidFill>
                <a:effectLst/>
                <a:latin typeface="-apple-system"/>
              </a:rPr>
              <a:t> from </a:t>
            </a:r>
            <a:r>
              <a:rPr lang="en-US" b="1" i="0" u="none" strike="noStrike" dirty="0" err="1">
                <a:solidFill>
                  <a:srgbClr val="1A1A1A"/>
                </a:solidFill>
                <a:effectLst/>
                <a:latin typeface="-apple-system"/>
                <a:hlinkClick r:id="rId4"/>
              </a:rPr>
              <a:t>Pexels</a:t>
            </a:r>
            <a:endParaRPr lang="en-US" dirty="0"/>
          </a:p>
        </p:txBody>
      </p:sp>
    </p:spTree>
    <p:extLst>
      <p:ext uri="{BB962C8B-B14F-4D97-AF65-F5344CB8AC3E}">
        <p14:creationId xmlns:p14="http://schemas.microsoft.com/office/powerpoint/2010/main" val="4275453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9 NIV</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18 </a:t>
            </a:r>
            <a:r>
              <a:rPr lang="en-US" sz="1600" b="0" i="0" dirty="0">
                <a:solidFill>
                  <a:srgbClr val="000000"/>
                </a:solidFill>
                <a:effectLst/>
                <a:latin typeface="system-ui"/>
              </a:rPr>
              <a:t>Saul approached Samuel in the gateway and asked, “Would you please tell me where the seer’s house is?”</a:t>
            </a:r>
          </a:p>
          <a:p>
            <a:pPr algn="l"/>
            <a:r>
              <a:rPr lang="en-US" sz="1600" b="1" i="0" baseline="30000" dirty="0">
                <a:solidFill>
                  <a:srgbClr val="000000"/>
                </a:solidFill>
                <a:effectLst/>
                <a:latin typeface="system-ui"/>
              </a:rPr>
              <a:t>19 </a:t>
            </a:r>
            <a:r>
              <a:rPr lang="en-US" sz="1600" b="0" i="0" dirty="0">
                <a:solidFill>
                  <a:srgbClr val="000000"/>
                </a:solidFill>
                <a:effectLst/>
                <a:latin typeface="system-ui"/>
              </a:rPr>
              <a:t>“I am the seer,” Samuel replied. “Go up ahead of me to the high place, for today you are to eat with me, and in the morning I will send you on your way and will tell you all that is in your heart. </a:t>
            </a:r>
            <a:r>
              <a:rPr lang="en-US" sz="1600" b="1" i="0" baseline="30000" dirty="0">
                <a:solidFill>
                  <a:srgbClr val="000000"/>
                </a:solidFill>
                <a:effectLst/>
                <a:latin typeface="system-ui"/>
              </a:rPr>
              <a:t>20 </a:t>
            </a:r>
            <a:r>
              <a:rPr lang="en-US" sz="1600" b="0" i="0" dirty="0">
                <a:solidFill>
                  <a:srgbClr val="000000"/>
                </a:solidFill>
                <a:effectLst/>
                <a:latin typeface="system-ui"/>
              </a:rPr>
              <a:t>As for the donkeys you lost three days ago, do not worry about them; they have been found. And to whom is all the desire of Israel turned, if not to you and your whole family line?”</a:t>
            </a:r>
          </a:p>
          <a:p>
            <a:pPr algn="l"/>
            <a:r>
              <a:rPr lang="en-US" sz="1600" b="1" i="0" baseline="30000" dirty="0">
                <a:solidFill>
                  <a:srgbClr val="000000"/>
                </a:solidFill>
                <a:effectLst/>
                <a:latin typeface="system-ui"/>
              </a:rPr>
              <a:t>21 </a:t>
            </a:r>
            <a:r>
              <a:rPr lang="en-US" sz="1600" b="0" i="0" dirty="0">
                <a:solidFill>
                  <a:srgbClr val="000000"/>
                </a:solidFill>
                <a:effectLst/>
                <a:latin typeface="system-ui"/>
              </a:rPr>
              <a:t>Saul answered, “But am I not a Benjamite, from the smallest tribe of Israel, and is not my clan the least of all the clans of the tribe of Benjamin? Why do you say such a thing to me?”</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345321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9 NIV</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22 </a:t>
            </a:r>
            <a:r>
              <a:rPr lang="en-US" sz="1600" b="0" i="0" dirty="0">
                <a:solidFill>
                  <a:srgbClr val="000000"/>
                </a:solidFill>
                <a:effectLst/>
                <a:latin typeface="system-ui"/>
              </a:rPr>
              <a:t>Then Samuel brought Saul and his servant into the hall and seated them at the head of those who were invited—about thirty in number. </a:t>
            </a:r>
            <a:r>
              <a:rPr lang="en-US" sz="1600" b="1" i="0" baseline="30000" dirty="0">
                <a:solidFill>
                  <a:srgbClr val="000000"/>
                </a:solidFill>
                <a:effectLst/>
                <a:latin typeface="system-ui"/>
              </a:rPr>
              <a:t>23 </a:t>
            </a:r>
            <a:r>
              <a:rPr lang="en-US" sz="1600" b="0" i="0" dirty="0">
                <a:solidFill>
                  <a:srgbClr val="000000"/>
                </a:solidFill>
                <a:effectLst/>
                <a:latin typeface="system-ui"/>
              </a:rPr>
              <a:t>Samuel said to the cook, “Bring the piece of meat I gave you, the one I told you to lay aside.”</a:t>
            </a:r>
          </a:p>
          <a:p>
            <a:pPr algn="l"/>
            <a:r>
              <a:rPr lang="en-US" sz="1600" b="1" i="0" baseline="30000" dirty="0">
                <a:solidFill>
                  <a:srgbClr val="000000"/>
                </a:solidFill>
                <a:effectLst/>
                <a:latin typeface="system-ui"/>
              </a:rPr>
              <a:t>24 </a:t>
            </a:r>
            <a:r>
              <a:rPr lang="en-US" sz="1600" b="0" i="0" dirty="0">
                <a:solidFill>
                  <a:srgbClr val="000000"/>
                </a:solidFill>
                <a:effectLst/>
                <a:latin typeface="system-ui"/>
              </a:rPr>
              <a:t>So the cook took up the thigh with what was on it and set it in front of Saul. Samuel said, “Here is what has been kept for you. Eat, because it was set aside for you for this occasion from the time I said, ‘I have invited guests.’” And Saul dined with Samuel that day.</a:t>
            </a:r>
          </a:p>
          <a:p>
            <a:pPr algn="l"/>
            <a:r>
              <a:rPr lang="en-US" sz="1600" b="1" i="0" baseline="30000" dirty="0">
                <a:solidFill>
                  <a:srgbClr val="000000"/>
                </a:solidFill>
                <a:effectLst/>
                <a:latin typeface="system-ui"/>
              </a:rPr>
              <a:t>25 </a:t>
            </a:r>
            <a:r>
              <a:rPr lang="en-US" sz="1600" b="0" i="0" dirty="0">
                <a:solidFill>
                  <a:srgbClr val="000000"/>
                </a:solidFill>
                <a:effectLst/>
                <a:latin typeface="system-ui"/>
              </a:rPr>
              <a:t>After they came down from the high place to the town, Samuel talked with Saul on the roof of his house. </a:t>
            </a:r>
            <a:r>
              <a:rPr lang="en-US" sz="1600" b="1" i="0" baseline="30000" dirty="0">
                <a:solidFill>
                  <a:srgbClr val="000000"/>
                </a:solidFill>
                <a:effectLst/>
                <a:latin typeface="system-ui"/>
              </a:rPr>
              <a:t>26 </a:t>
            </a:r>
            <a:r>
              <a:rPr lang="en-US" sz="1600" b="0" i="0" dirty="0">
                <a:solidFill>
                  <a:srgbClr val="000000"/>
                </a:solidFill>
                <a:effectLst/>
                <a:latin typeface="system-ui"/>
              </a:rPr>
              <a:t>They rose about daybreak, and Samuel called to Saul on the roof, “Get ready, and I will send you on your way.” When Saul got ready, he and Samuel went outside together. </a:t>
            </a:r>
            <a:r>
              <a:rPr lang="en-US" sz="1600" b="1" i="0" baseline="30000" dirty="0">
                <a:solidFill>
                  <a:srgbClr val="000000"/>
                </a:solidFill>
                <a:effectLst/>
                <a:latin typeface="system-ui"/>
              </a:rPr>
              <a:t>27 </a:t>
            </a:r>
            <a:r>
              <a:rPr lang="en-US" sz="1600" b="0" i="0" dirty="0">
                <a:solidFill>
                  <a:srgbClr val="000000"/>
                </a:solidFill>
                <a:effectLst/>
                <a:latin typeface="system-ui"/>
              </a:rPr>
              <a:t>As they were going down to the edge of the town, Samuel said to Saul, “Tell the servant to go on ahead of us”—and the servant did so—“but you stay here for a while, so that I may give you a message from God.”</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069733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6438" b="6438"/>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Tree>
    <p:extLst>
      <p:ext uri="{BB962C8B-B14F-4D97-AF65-F5344CB8AC3E}">
        <p14:creationId xmlns:p14="http://schemas.microsoft.com/office/powerpoint/2010/main" val="1317140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10 NIV</a:t>
            </a:r>
          </a:p>
          <a:p>
            <a:pPr algn="l"/>
            <a:endParaRPr lang="en-US" sz="1600" b="1" i="0" dirty="0">
              <a:solidFill>
                <a:srgbClr val="000000"/>
              </a:solidFill>
              <a:effectLst/>
              <a:latin typeface="system-ui"/>
            </a:endParaRPr>
          </a:p>
          <a:p>
            <a:pPr algn="l"/>
            <a:r>
              <a:rPr lang="en-US" sz="1600" b="0" i="0" dirty="0">
                <a:solidFill>
                  <a:srgbClr val="000000"/>
                </a:solidFill>
                <a:effectLst/>
                <a:latin typeface="system-ui"/>
              </a:rPr>
              <a:t>Then Samuel took a flask of olive oil and poured it on Saul’s head and kissed him, saying, “Has not the </a:t>
            </a:r>
            <a:r>
              <a:rPr lang="en-US" sz="1600" b="0" i="0" cap="small" dirty="0">
                <a:solidFill>
                  <a:srgbClr val="000000"/>
                </a:solidFill>
                <a:effectLst/>
                <a:latin typeface="system-ui"/>
              </a:rPr>
              <a:t>Lord</a:t>
            </a:r>
            <a:r>
              <a:rPr lang="en-US" sz="1600" b="0" i="0" dirty="0">
                <a:solidFill>
                  <a:srgbClr val="000000"/>
                </a:solidFill>
                <a:effectLst/>
                <a:latin typeface="system-ui"/>
              </a:rPr>
              <a:t> anointed you ruler over his inheritance? </a:t>
            </a:r>
            <a:r>
              <a:rPr lang="en-US" sz="1600" b="1" i="0" baseline="30000" dirty="0">
                <a:solidFill>
                  <a:srgbClr val="000000"/>
                </a:solidFill>
                <a:effectLst/>
                <a:latin typeface="system-ui"/>
              </a:rPr>
              <a:t>2 </a:t>
            </a:r>
            <a:r>
              <a:rPr lang="en-US" sz="1600" b="0" i="0" dirty="0">
                <a:solidFill>
                  <a:srgbClr val="000000"/>
                </a:solidFill>
                <a:effectLst/>
                <a:latin typeface="system-ui"/>
              </a:rPr>
              <a:t>When you leave me today, you will meet two men near Rachel’s tomb, at </a:t>
            </a:r>
            <a:r>
              <a:rPr lang="en-US" sz="1600" b="0" i="0" dirty="0" err="1">
                <a:solidFill>
                  <a:srgbClr val="000000"/>
                </a:solidFill>
                <a:effectLst/>
                <a:latin typeface="system-ui"/>
              </a:rPr>
              <a:t>Zelzah</a:t>
            </a:r>
            <a:r>
              <a:rPr lang="en-US" sz="1600" b="0" i="0" dirty="0">
                <a:solidFill>
                  <a:srgbClr val="000000"/>
                </a:solidFill>
                <a:effectLst/>
                <a:latin typeface="system-ui"/>
              </a:rPr>
              <a:t> on the border of Benjamin. They will say to you, ‘The donkeys you set out to look for have been found. And now your father has stopped thinking about them and is worried about you. He is asking, “What shall I do about my son?”’</a:t>
            </a:r>
          </a:p>
          <a:p>
            <a:pPr algn="l"/>
            <a:r>
              <a:rPr lang="en-US" sz="1600" b="1" i="0" baseline="30000" dirty="0">
                <a:solidFill>
                  <a:srgbClr val="000000"/>
                </a:solidFill>
                <a:effectLst/>
                <a:latin typeface="system-ui"/>
              </a:rPr>
              <a:t>3 </a:t>
            </a:r>
            <a:r>
              <a:rPr lang="en-US" sz="1600" b="0" i="0" dirty="0">
                <a:solidFill>
                  <a:srgbClr val="000000"/>
                </a:solidFill>
                <a:effectLst/>
                <a:latin typeface="system-ui"/>
              </a:rPr>
              <a:t>“Then you will go on from there until you reach the great tree of Tabor. Three men going up to worship God at Bethel will meet you there. One will be carrying three young goats, another three loaves of bread, and another a skin of wine. </a:t>
            </a:r>
            <a:r>
              <a:rPr lang="en-US" sz="1600" b="1" i="0" baseline="30000" dirty="0">
                <a:solidFill>
                  <a:srgbClr val="000000"/>
                </a:solidFill>
                <a:effectLst/>
                <a:latin typeface="system-ui"/>
              </a:rPr>
              <a:t>4 </a:t>
            </a:r>
            <a:r>
              <a:rPr lang="en-US" sz="1600" b="0" i="0" dirty="0">
                <a:solidFill>
                  <a:srgbClr val="000000"/>
                </a:solidFill>
                <a:effectLst/>
                <a:latin typeface="system-ui"/>
              </a:rPr>
              <a:t>They will greet you and offer you two loaves of bread, which you will accept from them.</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35659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8903" b="8903"/>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Samuel 10 NIV</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5 </a:t>
            </a:r>
            <a:r>
              <a:rPr lang="en-US" sz="1600" b="0" i="0" dirty="0">
                <a:solidFill>
                  <a:srgbClr val="000000"/>
                </a:solidFill>
                <a:effectLst/>
                <a:latin typeface="system-ui"/>
              </a:rPr>
              <a:t>“After that you will go to Gibeah of God, where there is a Philistine outpost. As you approach the town, you will meet a procession of prophets coming down from the high place with lyres, timbrels, pipes and harps being played before them, and they will be prophesying. </a:t>
            </a:r>
            <a:r>
              <a:rPr lang="en-US" sz="1600" b="1" i="0" baseline="30000" dirty="0">
                <a:solidFill>
                  <a:srgbClr val="000000"/>
                </a:solidFill>
                <a:effectLst/>
                <a:latin typeface="system-ui"/>
              </a:rPr>
              <a:t>6 </a:t>
            </a:r>
            <a:r>
              <a:rPr lang="en-US" sz="1600" b="0" i="0" dirty="0">
                <a:solidFill>
                  <a:srgbClr val="000000"/>
                </a:solidFill>
                <a:effectLst/>
                <a:latin typeface="system-ui"/>
              </a:rPr>
              <a:t>The Spirit of the </a:t>
            </a:r>
            <a:r>
              <a:rPr lang="en-US" sz="1600" b="0" i="0" cap="small" dirty="0">
                <a:solidFill>
                  <a:srgbClr val="000000"/>
                </a:solidFill>
                <a:effectLst/>
                <a:latin typeface="system-ui"/>
              </a:rPr>
              <a:t>Lord</a:t>
            </a:r>
            <a:r>
              <a:rPr lang="en-US" sz="1600" b="0" i="0" dirty="0">
                <a:solidFill>
                  <a:srgbClr val="000000"/>
                </a:solidFill>
                <a:effectLst/>
                <a:latin typeface="system-ui"/>
              </a:rPr>
              <a:t> will come powerfully upon you, and you will prophesy with them; and you will be changed into a different person. </a:t>
            </a:r>
            <a:r>
              <a:rPr lang="en-US" sz="1600" b="1" i="0" baseline="30000" dirty="0">
                <a:solidFill>
                  <a:srgbClr val="000000"/>
                </a:solidFill>
                <a:effectLst/>
                <a:latin typeface="system-ui"/>
              </a:rPr>
              <a:t>7 </a:t>
            </a:r>
            <a:r>
              <a:rPr lang="en-US" sz="1600" b="0" i="0" dirty="0">
                <a:solidFill>
                  <a:srgbClr val="000000"/>
                </a:solidFill>
                <a:effectLst/>
                <a:latin typeface="system-ui"/>
              </a:rPr>
              <a:t>Once these signs are fulfilled, do whatever your hand finds to do, for God is with you.</a:t>
            </a: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“Go down ahead of me to Gilgal. I will surely come down to you to sacrifice burnt offerings and fellowship offerings, but you must wait seven days until I come to you and tell you what you are to do.”</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2563360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2.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3.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3.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{386DF514-6C58-49B9-B3F5-F32BA4E9BB38}tf11531919_win32</Template>
  <TotalTime>81691</TotalTime>
  <Words>6820</Words>
  <Application>Microsoft Office PowerPoint</Application>
  <PresentationFormat>Widescreen</PresentationFormat>
  <Paragraphs>260</Paragraphs>
  <Slides>42</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-apple-system</vt:lpstr>
      <vt:lpstr>Avenir Next LT Pro</vt:lpstr>
      <vt:lpstr>Avenir Next LT Pro Light</vt:lpstr>
      <vt:lpstr>Calibri</vt:lpstr>
      <vt:lpstr>Courier New</vt:lpstr>
      <vt:lpstr>Garamond</vt:lpstr>
      <vt:lpstr>system-ui</vt:lpstr>
      <vt:lpstr>SavonVTI</vt:lpstr>
      <vt:lpstr>Mental Health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Health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Health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Integration</dc:title>
  <dc:creator>Eugenia Appelhans</dc:creator>
  <cp:lastModifiedBy>Eugenia Appelhans</cp:lastModifiedBy>
  <cp:revision>22</cp:revision>
  <dcterms:created xsi:type="dcterms:W3CDTF">2021-11-22T22:48:52Z</dcterms:created>
  <dcterms:modified xsi:type="dcterms:W3CDTF">2022-03-15T20:01:47Z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