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1"/>
  </p:notesMasterIdLst>
  <p:sldIdLst>
    <p:sldId id="642" r:id="rId2"/>
    <p:sldId id="643" r:id="rId3"/>
    <p:sldId id="644" r:id="rId4"/>
    <p:sldId id="646" r:id="rId5"/>
    <p:sldId id="645" r:id="rId6"/>
    <p:sldId id="647" r:id="rId7"/>
    <p:sldId id="648" r:id="rId8"/>
    <p:sldId id="649" r:id="rId9"/>
    <p:sldId id="650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12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7" Type="http://schemas.openxmlformats.org/officeDocument/2006/relationships/image" Target="../media/image11.png"/><Relationship Id="rId2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6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9.jpeg"/><Relationship Id="rId15" Type="http://schemas.openxmlformats.org/officeDocument/2006/relationships/image" Target="../media/image10.png"/><Relationship Id="rId10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4" Type="http://schemas.openxmlformats.org/officeDocument/2006/relationships/hyperlink" Target="https://www.google.com/url?sa=i&amp;rct=j&amp;q=&amp;esrc=s&amp;source=images&amp;cd=&amp;cad=rja&amp;uact=8&amp;ved=0ahUKEwjJ1ry9koXXAhWI3YMKHdUVBfwQjRwIBw&amp;url=http://www.freepik.com/free-icon/japanese-bridge_749906.htm&amp;psig=AOvVaw2HKfIckM_pYiUHlhVJRq_j&amp;ust=1508793043192091" TargetMode="External"/><Relationship Id="rId9" Type="http://schemas.openxmlformats.org/officeDocument/2006/relationships/image" Target="../media/image7.jpeg"/><Relationship Id="rId14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0ahUKEwjn-KLWlIXXAhVFwiYKHcEZBzMQjRwIBw&amp;url=https://commons.wikimedia.org/wiki/File:Jules_Adolphe_Aim%C3%A9_Louis_Breton_-_Returning_from_the_Fields_-_Walters_3758.jpg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764704"/>
            <a:ext cx="822892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10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Reputación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99592" y="1916832"/>
            <a:ext cx="75502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9600" dirty="0" smtClean="0">
                <a:latin typeface="Arial Black" pitchFamily="34" charset="0"/>
              </a:rPr>
              <a:t>Efesios 2:2</a:t>
            </a:r>
            <a:endParaRPr lang="es-MX" sz="9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874218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2514178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2514178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2010122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010122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146026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3378274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3378274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146026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92696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Colosenses 3:18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Representa y Ejemplifica a Cristo</a:t>
            </a:r>
          </a:p>
          <a:p>
            <a:pPr algn="ctr"/>
            <a:endParaRPr lang="es-MX" sz="7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92696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Colosenses 3:18</a:t>
            </a: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Representa y Ejemplifica a Cristo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En la Iglesia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En la Sociedad</a:t>
            </a:r>
          </a:p>
          <a:p>
            <a:pPr algn="ctr"/>
            <a:endParaRPr lang="es-MX" sz="7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2699792" cy="259228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355330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789040"/>
            <a:ext cx="2859038" cy="2859038"/>
          </a:xfrm>
          <a:prstGeom prst="rect">
            <a:avLst/>
          </a:prstGeom>
          <a:noFill/>
        </p:spPr>
      </p:pic>
      <p:pic>
        <p:nvPicPr>
          <p:cNvPr id="13" name="Picture 4" descr="Resultado de imagen para icono de muj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2708920"/>
            <a:ext cx="1728606" cy="1656184"/>
          </a:xfrm>
          <a:prstGeom prst="rect">
            <a:avLst/>
          </a:prstGeom>
          <a:noFill/>
        </p:spPr>
      </p:pic>
      <p:pic>
        <p:nvPicPr>
          <p:cNvPr id="14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548680"/>
            <a:ext cx="1728192" cy="1749741"/>
          </a:xfrm>
          <a:prstGeom prst="rect">
            <a:avLst/>
          </a:prstGeom>
          <a:noFill/>
        </p:spPr>
      </p:pic>
      <p:pic>
        <p:nvPicPr>
          <p:cNvPr id="21" name="Picture 4" descr="Resultado de imagen para icono de personas diferentes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0232" y="2924944"/>
            <a:ext cx="2016224" cy="1513100"/>
          </a:xfrm>
          <a:prstGeom prst="rect">
            <a:avLst/>
          </a:prstGeom>
          <a:noFill/>
        </p:spPr>
      </p:pic>
      <p:pic>
        <p:nvPicPr>
          <p:cNvPr id="26" name="Picture 10" descr="Resultado de imagen para icono de mujeres diferente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548680"/>
            <a:ext cx="2232248" cy="1899985"/>
          </a:xfrm>
          <a:prstGeom prst="rect">
            <a:avLst/>
          </a:prstGeom>
          <a:noFill/>
        </p:spPr>
      </p:pic>
      <p:pic>
        <p:nvPicPr>
          <p:cNvPr id="27" name="Picture 2" descr="Resultado de imagen para Church icon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63888" y="1412776"/>
            <a:ext cx="2467782" cy="1296144"/>
          </a:xfrm>
          <a:prstGeom prst="rect">
            <a:avLst/>
          </a:prstGeom>
          <a:noFill/>
        </p:spPr>
      </p:pic>
      <p:pic>
        <p:nvPicPr>
          <p:cNvPr id="370690" name="Picture 2" descr="Resultado de imagen para bible icon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188640"/>
            <a:ext cx="1134384" cy="1268760"/>
          </a:xfrm>
          <a:prstGeom prst="rect">
            <a:avLst/>
          </a:prstGeom>
          <a:noFill/>
        </p:spPr>
      </p:pic>
      <p:sp>
        <p:nvSpPr>
          <p:cNvPr id="11" name="10 Llamada de nube"/>
          <p:cNvSpPr/>
          <p:nvPr/>
        </p:nvSpPr>
        <p:spPr>
          <a:xfrm>
            <a:off x="6948264" y="18864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Llamada de nube"/>
          <p:cNvSpPr/>
          <p:nvPr/>
        </p:nvSpPr>
        <p:spPr>
          <a:xfrm>
            <a:off x="7740352" y="26064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Llamada de nube"/>
          <p:cNvSpPr/>
          <p:nvPr/>
        </p:nvSpPr>
        <p:spPr>
          <a:xfrm>
            <a:off x="8460432" y="40466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Llamada de nube"/>
          <p:cNvSpPr/>
          <p:nvPr/>
        </p:nvSpPr>
        <p:spPr>
          <a:xfrm>
            <a:off x="8532440" y="112474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Llamada de nube"/>
          <p:cNvSpPr/>
          <p:nvPr/>
        </p:nvSpPr>
        <p:spPr>
          <a:xfrm>
            <a:off x="6948264" y="126876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Llamada de nube"/>
          <p:cNvSpPr/>
          <p:nvPr/>
        </p:nvSpPr>
        <p:spPr>
          <a:xfrm>
            <a:off x="7668344" y="126876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Llamada de nube"/>
          <p:cNvSpPr/>
          <p:nvPr/>
        </p:nvSpPr>
        <p:spPr>
          <a:xfrm>
            <a:off x="7236296" y="256490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Llamada de nube"/>
          <p:cNvSpPr/>
          <p:nvPr/>
        </p:nvSpPr>
        <p:spPr>
          <a:xfrm>
            <a:off x="7740352" y="270892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Llamada de nube"/>
          <p:cNvSpPr/>
          <p:nvPr/>
        </p:nvSpPr>
        <p:spPr>
          <a:xfrm>
            <a:off x="8532440" y="270892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Llamada de nube"/>
          <p:cNvSpPr/>
          <p:nvPr/>
        </p:nvSpPr>
        <p:spPr>
          <a:xfrm>
            <a:off x="8388424" y="342900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Llamada de nube"/>
          <p:cNvSpPr/>
          <p:nvPr/>
        </p:nvSpPr>
        <p:spPr>
          <a:xfrm>
            <a:off x="6732240" y="3501008"/>
            <a:ext cx="432048" cy="288032"/>
          </a:xfrm>
          <a:prstGeom prst="cloudCallout">
            <a:avLst>
              <a:gd name="adj1" fmla="val 30474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Llamada de nube"/>
          <p:cNvSpPr/>
          <p:nvPr/>
        </p:nvSpPr>
        <p:spPr>
          <a:xfrm>
            <a:off x="2411760" y="332656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28 Llamada de nube"/>
          <p:cNvSpPr/>
          <p:nvPr/>
        </p:nvSpPr>
        <p:spPr>
          <a:xfrm>
            <a:off x="1403648" y="26064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29 Llamada de nube"/>
          <p:cNvSpPr/>
          <p:nvPr/>
        </p:nvSpPr>
        <p:spPr>
          <a:xfrm>
            <a:off x="2339752" y="98072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30 Llamada de nube"/>
          <p:cNvSpPr/>
          <p:nvPr/>
        </p:nvSpPr>
        <p:spPr>
          <a:xfrm>
            <a:off x="1547664" y="126876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31 Llamada de nube"/>
          <p:cNvSpPr/>
          <p:nvPr/>
        </p:nvSpPr>
        <p:spPr>
          <a:xfrm>
            <a:off x="2987824" y="198884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32 Llamada de nube"/>
          <p:cNvSpPr/>
          <p:nvPr/>
        </p:nvSpPr>
        <p:spPr>
          <a:xfrm>
            <a:off x="1979712" y="220486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33 Llamada de nube"/>
          <p:cNvSpPr/>
          <p:nvPr/>
        </p:nvSpPr>
        <p:spPr>
          <a:xfrm>
            <a:off x="1331640" y="2276872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34 Llamada de nube"/>
          <p:cNvSpPr/>
          <p:nvPr/>
        </p:nvSpPr>
        <p:spPr>
          <a:xfrm>
            <a:off x="3131840" y="270892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35 Llamada de nube"/>
          <p:cNvSpPr/>
          <p:nvPr/>
        </p:nvSpPr>
        <p:spPr>
          <a:xfrm>
            <a:off x="2051720" y="292494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36 Llamada de nube"/>
          <p:cNvSpPr/>
          <p:nvPr/>
        </p:nvSpPr>
        <p:spPr>
          <a:xfrm>
            <a:off x="971600" y="2996952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37 Llamada de nube"/>
          <p:cNvSpPr/>
          <p:nvPr/>
        </p:nvSpPr>
        <p:spPr>
          <a:xfrm>
            <a:off x="3203848" y="350100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38 Llamada de nube"/>
          <p:cNvSpPr/>
          <p:nvPr/>
        </p:nvSpPr>
        <p:spPr>
          <a:xfrm>
            <a:off x="2123728" y="364502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39 Llamada de nube"/>
          <p:cNvSpPr/>
          <p:nvPr/>
        </p:nvSpPr>
        <p:spPr>
          <a:xfrm>
            <a:off x="1259632" y="350100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" name="40 Llamada de nube"/>
          <p:cNvSpPr/>
          <p:nvPr/>
        </p:nvSpPr>
        <p:spPr>
          <a:xfrm>
            <a:off x="3059832" y="414908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2" name="41 Llamada de nube"/>
          <p:cNvSpPr/>
          <p:nvPr/>
        </p:nvSpPr>
        <p:spPr>
          <a:xfrm>
            <a:off x="7100664" y="341040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42 Llamada de nube"/>
          <p:cNvSpPr/>
          <p:nvPr/>
        </p:nvSpPr>
        <p:spPr>
          <a:xfrm>
            <a:off x="2051720" y="4005064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4" name="43 Llamada de nube"/>
          <p:cNvSpPr/>
          <p:nvPr/>
        </p:nvSpPr>
        <p:spPr>
          <a:xfrm>
            <a:off x="1187624" y="4221088"/>
            <a:ext cx="432048" cy="288032"/>
          </a:xfrm>
          <a:prstGeom prst="cloudCallout">
            <a:avLst>
              <a:gd name="adj1" fmla="val -56107"/>
              <a:gd name="adj2" fmla="val 149081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5" name="44 Llamada de nube"/>
          <p:cNvSpPr/>
          <p:nvPr/>
        </p:nvSpPr>
        <p:spPr>
          <a:xfrm>
            <a:off x="5220072" y="1196752"/>
            <a:ext cx="720080" cy="864096"/>
          </a:xfrm>
          <a:prstGeom prst="cloudCallout">
            <a:avLst>
              <a:gd name="adj1" fmla="val -83043"/>
              <a:gd name="adj2" fmla="val 43259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45 Llamada de nube"/>
          <p:cNvSpPr/>
          <p:nvPr/>
        </p:nvSpPr>
        <p:spPr>
          <a:xfrm>
            <a:off x="5220072" y="2492896"/>
            <a:ext cx="792088" cy="648072"/>
          </a:xfrm>
          <a:prstGeom prst="cloudCallout">
            <a:avLst>
              <a:gd name="adj1" fmla="val -113828"/>
              <a:gd name="adj2" fmla="val 43259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Llamada de nube"/>
          <p:cNvSpPr/>
          <p:nvPr/>
        </p:nvSpPr>
        <p:spPr>
          <a:xfrm>
            <a:off x="1259632" y="188640"/>
            <a:ext cx="6840760" cy="47525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Cuidar</a:t>
            </a:r>
          </a:p>
          <a:p>
            <a:pPr algn="ctr"/>
            <a:r>
              <a:rPr lang="es-MX" sz="4800" dirty="0" smtClean="0">
                <a:latin typeface="Arial Black" pitchFamily="34" charset="0"/>
              </a:rPr>
              <a:t>con Humildad y Sinceridad</a:t>
            </a:r>
            <a:endParaRPr lang="es-MX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32048"/>
          </a:xfrm>
        </p:spPr>
        <p:txBody>
          <a:bodyPr>
            <a:normAutofit fontScale="92500" lnSpcReduction="20000"/>
          </a:bodyPr>
          <a:lstStyle/>
          <a:p>
            <a:r>
              <a:rPr lang="es-MX" b="1" dirty="0" smtClean="0"/>
              <a:t>Unidad 10,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251520" y="1772816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7581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916831"/>
            <a:ext cx="5118745" cy="4500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211</Words>
  <Application>Microsoft Office PowerPoint</Application>
  <PresentationFormat>Presentación en pantalla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2017-11-27T19:31:17Z</dcterms:modified>
</cp:coreProperties>
</file>