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4"/>
  </p:handoutMasterIdLst>
  <p:sldIdLst>
    <p:sldId id="297" r:id="rId2"/>
    <p:sldId id="298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Myths about sex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save sex for marriage, it will be amazing and awesome</a:t>
            </a:r>
          </a:p>
          <a:p>
            <a:r>
              <a:rPr lang="en-US" dirty="0"/>
              <a:t>The best thing about marriage is sex </a:t>
            </a:r>
          </a:p>
          <a:p>
            <a:r>
              <a:rPr lang="en-US" dirty="0"/>
              <a:t>Good sex just happens naturally; it doesn’t take any work, talk, or intentionality </a:t>
            </a:r>
          </a:p>
          <a:p>
            <a:r>
              <a:rPr lang="en-US" dirty="0"/>
              <a:t>Everyone has the same assumptions and experiences</a:t>
            </a:r>
          </a:p>
          <a:p>
            <a:r>
              <a:rPr lang="en-US" dirty="0"/>
              <a:t>Sex is just about what happens in the bedroom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636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0"/>
            <a:ext cx="8229600" cy="4629150"/>
          </a:xfrm>
        </p:spPr>
        <p:txBody>
          <a:bodyPr>
            <a:normAutofit/>
          </a:bodyPr>
          <a:lstStyle/>
          <a:p>
            <a:r>
              <a:rPr lang="en-US" dirty="0"/>
              <a:t>“If marriage or marital sex is asked to deliver self-actualization or good sex on tap, it is likely to disappoint. But it can excel at what it is designed for: drawing people more and more deeply toward love. Practicing sex, over and over in the course of a marriage, makes plain that sexual intimacy is not an opportunity to get, have, or do a person or an experience. Instead, it is the opportunity to give and receive love, joy, peace, patience, kindness, goodness, faithfulness, gentleness, and self-control (Gal. 5:22-23). The fruit of the Spirit ripens in the body.” 			– </a:t>
            </a:r>
            <a:r>
              <a:rPr lang="en-US" dirty="0" err="1"/>
              <a:t>Jenell</a:t>
            </a:r>
            <a:r>
              <a:rPr lang="en-US" dirty="0"/>
              <a:t> Williams Paris, </a:t>
            </a:r>
            <a:r>
              <a:rPr lang="en-US" i="1" dirty="0"/>
              <a:t>The End of Sexual Identity </a:t>
            </a:r>
            <a:r>
              <a:rPr lang="en-US" dirty="0"/>
              <a:t>(Downers </a:t>
            </a:r>
            <a:r>
              <a:rPr lang="en-US" dirty="0" err="1"/>
              <a:t>Grive</a:t>
            </a:r>
            <a:r>
              <a:rPr lang="en-US" dirty="0"/>
              <a:t>, Il.: </a:t>
            </a:r>
            <a:r>
              <a:rPr lang="en-US" dirty="0" err="1"/>
              <a:t>InterVarsity</a:t>
            </a:r>
            <a:r>
              <a:rPr lang="en-US" dirty="0"/>
              <a:t> Press, 2011), 117.</a:t>
            </a:r>
          </a:p>
        </p:txBody>
      </p:sp>
    </p:spTree>
    <p:extLst>
      <p:ext uri="{BB962C8B-B14F-4D97-AF65-F5344CB8AC3E}">
        <p14:creationId xmlns:p14="http://schemas.microsoft.com/office/powerpoint/2010/main" val="391255431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186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Berlin</vt:lpstr>
      <vt:lpstr>Myths about sex  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2019-11-13T16:26:37Z</dcterms:modified>
</cp:coreProperties>
</file>