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handoutMasterIdLst>
    <p:handoutMasterId r:id="rId4"/>
  </p:handoutMasterIdLst>
  <p:sldIdLst>
    <p:sldId id="297" r:id="rId2"/>
    <p:sldId id="298" r:id="rId3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9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480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handoutMaster" Target="handoutMasters/handout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03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nson Parler" userId="1b59c76c512d4938" providerId="LiveId" clId="{50C58E56-011C-4DDC-B36F-EBB96755CA8E}"/>
    <pc:docChg chg="custSel modSld">
      <pc:chgData name="Branson Parler" userId="1b59c76c512d4938" providerId="LiveId" clId="{50C58E56-011C-4DDC-B36F-EBB96755CA8E}" dt="2019-07-19T19:26:29.023" v="355" actId="20577"/>
      <pc:docMkLst>
        <pc:docMk/>
      </pc:docMkLst>
      <pc:sldChg chg="modSp">
        <pc:chgData name="Branson Parler" userId="1b59c76c512d4938" providerId="LiveId" clId="{50C58E56-011C-4DDC-B36F-EBB96755CA8E}" dt="2019-07-19T19:26:29.023" v="355" actId="20577"/>
        <pc:sldMkLst>
          <pc:docMk/>
          <pc:sldMk cId="867009722" sldId="256"/>
        </pc:sldMkLst>
        <pc:spChg chg="mod">
          <ac:chgData name="Branson Parler" userId="1b59c76c512d4938" providerId="LiveId" clId="{50C58E56-011C-4DDC-B36F-EBB96755CA8E}" dt="2019-07-19T19:26:29.023" v="355" actId="20577"/>
          <ac:spMkLst>
            <pc:docMk/>
            <pc:sldMk cId="867009722" sldId="256"/>
            <ac:spMk id="2" creationId="{00000000-0000-0000-0000-000000000000}"/>
          </ac:spMkLst>
        </pc:spChg>
      </pc:sldChg>
      <pc:sldChg chg="modSp">
        <pc:chgData name="Branson Parler" userId="1b59c76c512d4938" providerId="LiveId" clId="{50C58E56-011C-4DDC-B36F-EBB96755CA8E}" dt="2019-07-19T19:26:06.457" v="305" actId="20577"/>
        <pc:sldMkLst>
          <pc:docMk/>
          <pc:sldMk cId="3096403630" sldId="360"/>
        </pc:sldMkLst>
        <pc:spChg chg="mod">
          <ac:chgData name="Branson Parler" userId="1b59c76c512d4938" providerId="LiveId" clId="{50C58E56-011C-4DDC-B36F-EBB96755CA8E}" dt="2019-07-19T19:26:06.457" v="305" actId="20577"/>
          <ac:spMkLst>
            <pc:docMk/>
            <pc:sldMk cId="3096403630" sldId="360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1EEEDBA-6AC9-4CAE-A4BD-499697BE911C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01FA928-70EB-49F8-BD4E-71A5010F6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2372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2" y="2733709"/>
            <a:ext cx="6069268" cy="1373070"/>
          </a:xfrm>
        </p:spPr>
        <p:txBody>
          <a:bodyPr anchor="b">
            <a:noAutofit/>
          </a:bodyPr>
          <a:lstStyle>
            <a:lvl1pPr algn="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5655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1" y="5936189"/>
            <a:ext cx="402166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399" y="2750337"/>
            <a:ext cx="1370293" cy="1356442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423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3" y="4711617"/>
            <a:ext cx="6894770" cy="544482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639" y="609598"/>
            <a:ext cx="689653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5256098"/>
            <a:ext cx="6894772" cy="547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310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361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2" name="Picture 21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3" name="Picture 22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6896534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889151" cy="1101764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61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329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30" name="Picture 29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1" name="Picture 30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921" y="616983"/>
            <a:ext cx="642514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89438" y="3660763"/>
            <a:ext cx="5987731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903919" cy="110176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70932" y="748116"/>
            <a:ext cx="5334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67191" y="2998573"/>
            <a:ext cx="457200" cy="584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9379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3" name="Picture 22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4" name="Picture 23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8" y="4710340"/>
            <a:ext cx="6896534" cy="5898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9" y="5300150"/>
            <a:ext cx="6896534" cy="51195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84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32629" y="2329489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9777" y="3015290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8413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879710" y="3007906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26136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233520" y="3007905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120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35" name="Picture 34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6" name="Picture 35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32391" y="4297503"/>
            <a:ext cx="21922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2391" y="2336873"/>
            <a:ext cx="219225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2391" y="4873765"/>
            <a:ext cx="219225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0497" y="4297503"/>
            <a:ext cx="221507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870497" y="2336873"/>
            <a:ext cx="221507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869483" y="4873764"/>
            <a:ext cx="221800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31028" y="4297503"/>
            <a:ext cx="219433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231027" y="2336873"/>
            <a:ext cx="219433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230934" y="4873762"/>
            <a:ext cx="2197239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73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7" name="Picture 16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8" name="Picture 17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748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 rot="5400000">
            <a:off x="4575305" y="2747178"/>
            <a:ext cx="6862555" cy="1368199"/>
            <a:chOff x="2281445" y="609600"/>
            <a:chExt cx="6862555" cy="1368199"/>
          </a:xfrm>
        </p:grpSpPr>
        <p:sp>
          <p:nvSpPr>
            <p:cNvPr id="12" name="Rectangle 11"/>
            <p:cNvSpPr/>
            <p:nvPr/>
          </p:nvSpPr>
          <p:spPr bwMode="ltGray">
            <a:xfrm>
              <a:off x="2281445" y="609601"/>
              <a:ext cx="5285695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7710769" y="609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4798" y="609597"/>
            <a:ext cx="1069602" cy="44619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576359" cy="53265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144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5936189"/>
            <a:ext cx="451895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31152" y="5432500"/>
            <a:ext cx="1149636" cy="1273100"/>
          </a:xfrm>
        </p:spPr>
        <p:txBody>
          <a:bodyPr anchor="t"/>
          <a:lstStyle>
            <a:lvl1pPr algn="ctr">
              <a:defRPr/>
            </a:lvl1pPr>
          </a:lstStyle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93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8" name="Picture 2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9" name="Picture 2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105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2728432"/>
            <a:ext cx="9161969" cy="1677035"/>
            <a:chOff x="0" y="2895600"/>
            <a:chExt cx="9161969" cy="1677035"/>
          </a:xfrm>
        </p:grpSpPr>
        <p:pic>
          <p:nvPicPr>
            <p:cNvPr id="19" name="Picture 1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0" name="Picture 1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2869895"/>
            <a:ext cx="688915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639" y="4232172"/>
            <a:ext cx="688915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810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5936189"/>
            <a:ext cx="483467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6438" y="286989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867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3228"/>
            <a:ext cx="688739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336873"/>
            <a:ext cx="3357899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1128" y="2336873"/>
            <a:ext cx="3359661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876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9" name="Picture 2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0" name="Picture 2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30"/>
            <a:ext cx="6896534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988" y="2336874"/>
            <a:ext cx="3145080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638" y="3030009"/>
            <a:ext cx="3367045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646" y="2336873"/>
            <a:ext cx="3145527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1129" y="3030009"/>
            <a:ext cx="3367044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603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6" name="Picture 15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7" name="Picture 16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D-ShadowShor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1"/>
          <a:stretch/>
        </p:blipFill>
        <p:spPr>
          <a:xfrm>
            <a:off x="7717217" y="1973262"/>
            <a:ext cx="1444752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710769" y="609600"/>
            <a:ext cx="1433231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1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7"/>
            <a:ext cx="6896534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3913788" cy="35993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2336873"/>
            <a:ext cx="2796240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86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0956" y="2336874"/>
            <a:ext cx="391721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2336874"/>
            <a:ext cx="279848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41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336873"/>
            <a:ext cx="688738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7881" y="593618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5936189"/>
            <a:ext cx="4834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753228"/>
            <a:ext cx="1157674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8663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Myths about sex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save sex for marriage, it will be amazing and awesome</a:t>
            </a:r>
          </a:p>
          <a:p>
            <a:r>
              <a:rPr lang="en-US" dirty="0"/>
              <a:t>The best thing about marriage is sex </a:t>
            </a:r>
          </a:p>
          <a:p>
            <a:r>
              <a:rPr lang="en-US" dirty="0"/>
              <a:t>Good sex just happens naturally; it doesn’t take any work, talk, or intentionality </a:t>
            </a:r>
          </a:p>
          <a:p>
            <a:r>
              <a:rPr lang="en-US" dirty="0"/>
              <a:t>Everyone has the same assumptions and experiences</a:t>
            </a:r>
          </a:p>
          <a:p>
            <a:r>
              <a:rPr lang="en-US" dirty="0"/>
              <a:t>Sex is just about what happens in the bedroom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636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95500"/>
            <a:ext cx="8229600" cy="4629150"/>
          </a:xfrm>
        </p:spPr>
        <p:txBody>
          <a:bodyPr>
            <a:normAutofit/>
          </a:bodyPr>
          <a:lstStyle/>
          <a:p>
            <a:r>
              <a:rPr lang="en-US" dirty="0"/>
              <a:t>“If marriage or marital sex is asked to deliver self-actualization or good sex on tap, it is likely to disappoint. But it can excel at what it is designed for: drawing people more and more deeply toward love. Practicing sex, over and over in the course of a marriage, makes plain that sexual intimacy is not an opportunity to get, have, or do a person or an experience. Instead, it is the opportunity to give and receive love, joy, peace, patience, kindness, goodness, faithfulness, gentleness, and self-control (Gal. 5:22-23). The fruit of the Spirit ripens in the body.” 			– </a:t>
            </a:r>
            <a:r>
              <a:rPr lang="en-US" dirty="0" err="1"/>
              <a:t>Jenell</a:t>
            </a:r>
            <a:r>
              <a:rPr lang="en-US" dirty="0"/>
              <a:t> Williams Paris, </a:t>
            </a:r>
            <a:r>
              <a:rPr lang="en-US" i="1" dirty="0"/>
              <a:t>The End of Sexual Identity </a:t>
            </a:r>
            <a:r>
              <a:rPr lang="en-US" dirty="0"/>
              <a:t>(Downers </a:t>
            </a:r>
            <a:r>
              <a:rPr lang="en-US" dirty="0" err="1"/>
              <a:t>Grive</a:t>
            </a:r>
            <a:r>
              <a:rPr lang="en-US" dirty="0"/>
              <a:t>, Il.: </a:t>
            </a:r>
            <a:r>
              <a:rPr lang="en-US" dirty="0" err="1"/>
              <a:t>InterVarsity</a:t>
            </a:r>
            <a:r>
              <a:rPr lang="en-US" dirty="0"/>
              <a:t> Press, 2011), 117.</a:t>
            </a:r>
          </a:p>
        </p:txBody>
      </p:sp>
    </p:spTree>
    <p:extLst>
      <p:ext uri="{BB962C8B-B14F-4D97-AF65-F5344CB8AC3E}">
        <p14:creationId xmlns:p14="http://schemas.microsoft.com/office/powerpoint/2010/main" val="3912554313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rlin" id="{7B5DBA9E-B069-418E-9360-A61BDD0615A4}" vid="{C7DC10E3-4FF5-456B-A359-A0F378C1E5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450</TotalTime>
  <Words>186</Words>
  <Application>Microsoft Macintosh PowerPoint</Application>
  <PresentationFormat>On-screen Show 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Berlin</vt:lpstr>
      <vt:lpstr>Myths about sex  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Branson Parler</dc:creator>
  <cp:lastModifiedBy>Wally</cp:lastModifiedBy>
  <cp:revision>35</cp:revision>
  <cp:lastPrinted>2019-07-18T15:38:01Z</cp:lastPrinted>
  <dcterms:created xsi:type="dcterms:W3CDTF">2019-07-16T17:03:09Z</dcterms:created>
  <dcterms:modified xsi:type="dcterms:W3CDTF">2019-11-13T16:26:37Z</dcterms:modified>
</cp:coreProperties>
</file>