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6"/>
  </p:notesMasterIdLst>
  <p:sldIdLst>
    <p:sldId id="684" r:id="rId2"/>
    <p:sldId id="701" r:id="rId3"/>
    <p:sldId id="698" r:id="rId4"/>
    <p:sldId id="695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j-ya3diIPXAhVFSCYKHSwVDl8QjRwIBw&amp;url=https://funzine.hu/en/2017/06/22/culture/know-saint-johns-eve-around-world/&amp;psig=AOvVaw0hA82pCObFCGBS0P84UlJv&amp;ust=150872075172692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33901" y="764704"/>
            <a:ext cx="7640232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Iglesia Cuida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Ministerio de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Unión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648072"/>
          </a:xfrm>
        </p:spPr>
        <p:txBody>
          <a:bodyPr/>
          <a:lstStyle/>
          <a:p>
            <a:r>
              <a:rPr lang="es-MX" b="1" dirty="0" smtClean="0"/>
              <a:t>Unidad 12, Lección 1-3. TAREA #1-3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11560" y="1700808"/>
            <a:ext cx="8064896" cy="45365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3600" b="1" dirty="0" smtClean="0">
                <a:solidFill>
                  <a:srgbClr val="FF0000"/>
                </a:solidFill>
              </a:rPr>
              <a:t>Unidades 10, 11 y 12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3600" b="1" dirty="0" smtClean="0"/>
              <a:t>Leer uno de estos dos libros: 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3600" b="1" i="1" dirty="0" smtClean="0"/>
              <a:t>Edificando Damas Cristianas</a:t>
            </a:r>
            <a:r>
              <a:rPr lang="es-MX" sz="3600" b="1" dirty="0" smtClean="0"/>
              <a:t>; Frederick T. Allen (1998). 145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3600" b="1" i="1" dirty="0" smtClean="0"/>
              <a:t>Mujeres, Un Perfil Bíblico</a:t>
            </a:r>
            <a:r>
              <a:rPr lang="es-MX" sz="3600" b="1" dirty="0" smtClean="0"/>
              <a:t>; </a:t>
            </a:r>
            <a:r>
              <a:rPr lang="es-MX" sz="3600" b="1" dirty="0" err="1" smtClean="0"/>
              <a:t>Harvestime</a:t>
            </a:r>
            <a:r>
              <a:rPr lang="es-MX" sz="3600" b="1" dirty="0" smtClean="0"/>
              <a:t> International </a:t>
            </a:r>
            <a:r>
              <a:rPr lang="es-MX" sz="3600" b="1" dirty="0" err="1" smtClean="0"/>
              <a:t>Institute</a:t>
            </a:r>
            <a:r>
              <a:rPr lang="es-MX" sz="3600" b="1" dirty="0" smtClean="0"/>
              <a:t>. 146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endParaRPr lang="es-MX" sz="2400" b="1" dirty="0" smtClean="0"/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79712" y="2276872"/>
            <a:ext cx="53444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Éxodo 15:20</a:t>
            </a:r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 </a:t>
            </a:r>
            <a:r>
              <a:rPr lang="es-MX" b="1" dirty="0" smtClean="0"/>
              <a:t>Casos de Reflexión… Miriam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s-MX" sz="5400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700808"/>
            <a:ext cx="6396236" cy="47964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5260</TotalTime>
  <Words>98</Words>
  <Application>Microsoft Office PowerPoint</Application>
  <PresentationFormat>Presentación en pantalla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Intermedio</vt:lpstr>
      <vt:lpstr>Diapositiva 1</vt:lpstr>
      <vt:lpstr>Diapositiva 2</vt:lpstr>
      <vt:lpstr>Diapositiva 3</vt:lpstr>
      <vt:lpstr> Casos de Reflexión… Miriam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460</cp:revision>
  <dcterms:created xsi:type="dcterms:W3CDTF">2017-08-22T02:13:51Z</dcterms:created>
  <dcterms:modified xsi:type="dcterms:W3CDTF">2017-11-27T19:36:30Z</dcterms:modified>
</cp:coreProperties>
</file>