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35" r:id="rId3"/>
    <p:sldId id="337" r:id="rId4"/>
    <p:sldId id="336" r:id="rId5"/>
    <p:sldId id="338" r:id="rId6"/>
    <p:sldId id="339" r:id="rId7"/>
    <p:sldId id="340" r:id="rId8"/>
    <p:sldId id="341" r:id="rId9"/>
    <p:sldId id="32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54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14</a:t>
            </a:r>
            <a:br>
              <a:rPr lang="en-US" dirty="0"/>
            </a:br>
            <a:r>
              <a:rPr lang="en-US" dirty="0"/>
              <a:t>Verbs (present, past action)and adverbs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5813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C860-A142-47BF-81CB-61C536D9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Conjugation verb - Past Verbs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D2F41-BE50-44EB-9795-5FA855B6C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n-US" dirty="0"/>
              <a:t>				</a:t>
            </a:r>
            <a:r>
              <a:rPr lang="en-US" sz="2800" b="1" dirty="0"/>
              <a:t>past</a:t>
            </a:r>
          </a:p>
          <a:p>
            <a:pPr marL="914400" lvl="2" indent="0">
              <a:buNone/>
            </a:pP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/>
              <a:t>I was				you were			he was</a:t>
            </a:r>
          </a:p>
          <a:p>
            <a:pPr marL="914400" lvl="2" indent="0">
              <a:buNone/>
            </a:pPr>
            <a:endParaRPr lang="en-US" sz="2800" b="1" dirty="0"/>
          </a:p>
          <a:p>
            <a:pPr marL="914400" lvl="2" indent="0">
              <a:buNone/>
            </a:pPr>
            <a:r>
              <a:rPr lang="en-US" sz="2800" b="1" dirty="0"/>
              <a:t>she was			it was			</a:t>
            </a:r>
            <a:r>
              <a:rPr lang="en-US" sz="2800" b="1"/>
              <a:t>we were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7765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996F-95EB-4625-9EA4-B4167549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Conjugation verb: Present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9F039-6AA3-49C5-B294-3F59F567C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running.				You are riding.</a:t>
            </a:r>
          </a:p>
          <a:p>
            <a:r>
              <a:rPr lang="en-US" dirty="0"/>
              <a:t>It is not running.			You are not riding.</a:t>
            </a:r>
          </a:p>
          <a:p>
            <a:r>
              <a:rPr lang="en-US" dirty="0"/>
              <a:t>Can it run with you?		Can you ride with me?</a:t>
            </a:r>
          </a:p>
          <a:p>
            <a:endParaRPr lang="en-US" dirty="0"/>
          </a:p>
          <a:p>
            <a:r>
              <a:rPr lang="en-US" dirty="0"/>
              <a:t>We are going to church.		They are looking.</a:t>
            </a:r>
          </a:p>
          <a:p>
            <a:r>
              <a:rPr lang="en-US" dirty="0"/>
              <a:t>We are not going to church.	They are not looking.</a:t>
            </a:r>
          </a:p>
          <a:p>
            <a:r>
              <a:rPr lang="en-US" dirty="0"/>
              <a:t>Can we go to church?		Can they look at the 								clown?</a:t>
            </a:r>
          </a:p>
        </p:txBody>
      </p:sp>
    </p:spTree>
    <p:extLst>
      <p:ext uri="{BB962C8B-B14F-4D97-AF65-F5344CB8AC3E}">
        <p14:creationId xmlns:p14="http://schemas.microsoft.com/office/powerpoint/2010/main" val="171570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C05F-090B-410A-8B10-0EC0C69C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Conjugation verbs – past Daily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F8896-0D3A-4D7E-A6E1-E52C6B00E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7549"/>
          </a:xfrm>
        </p:spPr>
        <p:txBody>
          <a:bodyPr/>
          <a:lstStyle/>
          <a:p>
            <a:r>
              <a:rPr lang="en-US" sz="2400" dirty="0"/>
              <a:t>I was jumping.				He was eating.</a:t>
            </a:r>
          </a:p>
          <a:p>
            <a:r>
              <a:rPr lang="en-US" sz="2400" dirty="0"/>
              <a:t>I was not jumping.			He was not eating.</a:t>
            </a:r>
          </a:p>
          <a:p>
            <a:endParaRPr lang="en-US" sz="2400" dirty="0"/>
          </a:p>
          <a:p>
            <a:r>
              <a:rPr lang="en-US" sz="2400" dirty="0"/>
              <a:t>Your were hopping.			She was climbing.</a:t>
            </a:r>
          </a:p>
          <a:p>
            <a:r>
              <a:rPr lang="en-US" sz="2400" dirty="0"/>
              <a:t>Your were not hopping.		She was not climbing.</a:t>
            </a:r>
          </a:p>
          <a:p>
            <a:endParaRPr lang="en-US" sz="2400" dirty="0"/>
          </a:p>
          <a:p>
            <a:r>
              <a:rPr lang="en-US" sz="2400" dirty="0"/>
              <a:t>It was running.				We were going to church.</a:t>
            </a:r>
          </a:p>
          <a:p>
            <a:r>
              <a:rPr lang="en-US" sz="2400" dirty="0"/>
              <a:t>It was not running.			We were not going to 								church.</a:t>
            </a:r>
          </a:p>
          <a:p>
            <a:r>
              <a:rPr lang="en-US" sz="2400" dirty="0"/>
              <a:t>They were looking.</a:t>
            </a:r>
          </a:p>
          <a:p>
            <a:r>
              <a:rPr lang="en-US" sz="2400" dirty="0"/>
              <a:t>They were not looking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5486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51C0F-DB02-4967-ADE0-DDB04283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verb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17FFF-D913-4315-BC32-2DD58FB74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 – Anthony combs his hair</a:t>
            </a:r>
          </a:p>
          <a:p>
            <a:endParaRPr lang="en-US" dirty="0"/>
          </a:p>
          <a:p>
            <a:r>
              <a:rPr lang="en-US" dirty="0"/>
              <a:t>draw – Will you draw a map?</a:t>
            </a:r>
          </a:p>
          <a:p>
            <a:endParaRPr lang="en-US" dirty="0"/>
          </a:p>
          <a:p>
            <a:r>
              <a:rPr lang="en-US" dirty="0"/>
              <a:t>drive – She drives to the hospital everyday.</a:t>
            </a:r>
          </a:p>
          <a:p>
            <a:endParaRPr lang="en-US" dirty="0"/>
          </a:p>
          <a:p>
            <a:r>
              <a:rPr lang="en-US" dirty="0"/>
              <a:t>drink – Danny drinks a soda at school.</a:t>
            </a:r>
          </a:p>
        </p:txBody>
      </p:sp>
    </p:spTree>
    <p:extLst>
      <p:ext uri="{BB962C8B-B14F-4D97-AF65-F5344CB8AC3E}">
        <p14:creationId xmlns:p14="http://schemas.microsoft.com/office/powerpoint/2010/main" val="164773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50BD-7124-41E4-AAE9-6166AA0B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 and Action Verb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98E7B-F5D4-449F-B586-F590C38BE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talks – The student talks to the teacher.</a:t>
            </a:r>
          </a:p>
          <a:p>
            <a:endParaRPr lang="en-US" dirty="0"/>
          </a:p>
          <a:p>
            <a:r>
              <a:rPr lang="en-US" dirty="0"/>
              <a:t>laugh – The girl laughs at the clown.</a:t>
            </a:r>
          </a:p>
          <a:p>
            <a:endParaRPr lang="en-US" dirty="0"/>
          </a:p>
          <a:p>
            <a:r>
              <a:rPr lang="en-US" dirty="0"/>
              <a:t>mop – The boy mops the floor.</a:t>
            </a:r>
          </a:p>
          <a:p>
            <a:endParaRPr lang="en-US" dirty="0"/>
          </a:p>
          <a:p>
            <a:r>
              <a:rPr lang="en-US" dirty="0"/>
              <a:t>walk – The man walks on the street.</a:t>
            </a:r>
          </a:p>
        </p:txBody>
      </p:sp>
    </p:spTree>
    <p:extLst>
      <p:ext uri="{BB962C8B-B14F-4D97-AF65-F5344CB8AC3E}">
        <p14:creationId xmlns:p14="http://schemas.microsoft.com/office/powerpoint/2010/main" val="299087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6240-D3CD-4CA3-B341-250D939E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2196F-89AD-4FC8-AEAF-BEADB83C9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– I always go to school at seven o’clock.</a:t>
            </a:r>
          </a:p>
          <a:p>
            <a:endParaRPr lang="en-US" dirty="0"/>
          </a:p>
          <a:p>
            <a:r>
              <a:rPr lang="en-US" dirty="0"/>
              <a:t>often – I often go to the movies.</a:t>
            </a:r>
          </a:p>
          <a:p>
            <a:endParaRPr lang="en-US" dirty="0"/>
          </a:p>
          <a:p>
            <a:r>
              <a:rPr lang="en-US" dirty="0"/>
              <a:t>sometimes – I sometimes forget my keys.</a:t>
            </a:r>
          </a:p>
          <a:p>
            <a:endParaRPr lang="en-US" dirty="0"/>
          </a:p>
          <a:p>
            <a:r>
              <a:rPr lang="en-US" dirty="0"/>
              <a:t>never – I never swim by myself.</a:t>
            </a:r>
          </a:p>
        </p:txBody>
      </p:sp>
    </p:spTree>
    <p:extLst>
      <p:ext uri="{BB962C8B-B14F-4D97-AF65-F5344CB8AC3E}">
        <p14:creationId xmlns:p14="http://schemas.microsoft.com/office/powerpoint/2010/main" val="1295883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B7C474-BB23-44AF-8475-9C1FE0C6D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62100"/>
            <a:ext cx="10972800" cy="5021262"/>
          </a:xfrm>
        </p:spPr>
        <p:txBody>
          <a:bodyPr>
            <a:normAutofit/>
          </a:bodyPr>
          <a:lstStyle/>
          <a:p>
            <a:r>
              <a:rPr lang="en-US" sz="2400" dirty="0"/>
              <a:t>easy		listen		second	can’t		answer	5</a:t>
            </a:r>
          </a:p>
          <a:p>
            <a:r>
              <a:rPr lang="en-US" sz="2400" dirty="0"/>
              <a:t>enough		make		sense		usually	sometimes	10</a:t>
            </a:r>
          </a:p>
          <a:p>
            <a:r>
              <a:rPr lang="en-US" sz="2400" dirty="0"/>
              <a:t>usually		don’t		found		after		sure		15</a:t>
            </a:r>
          </a:p>
          <a:p>
            <a:r>
              <a:rPr lang="en-US" sz="2400" dirty="0"/>
              <a:t>favorite		our		won’t		those		being		20</a:t>
            </a:r>
          </a:p>
          <a:p>
            <a:r>
              <a:rPr lang="en-US" sz="2400" dirty="0"/>
              <a:t>off			that’s		hear		talk		walk		25</a:t>
            </a:r>
          </a:p>
          <a:p>
            <a:r>
              <a:rPr lang="en-US" sz="2400" dirty="0"/>
              <a:t>easy		listen		second	can’t		answer	30</a:t>
            </a:r>
          </a:p>
          <a:p>
            <a:r>
              <a:rPr lang="en-US" sz="2400" dirty="0"/>
              <a:t>enough		make		sense		usually	sometimes	35</a:t>
            </a:r>
          </a:p>
          <a:p>
            <a:r>
              <a:rPr lang="en-US" sz="2400" dirty="0"/>
              <a:t>usually		don’t		found		after		sure		40</a:t>
            </a:r>
          </a:p>
          <a:p>
            <a:r>
              <a:rPr lang="en-US" sz="2400" dirty="0"/>
              <a:t>favorite		our		won’t		those		being		45</a:t>
            </a:r>
          </a:p>
          <a:p>
            <a:r>
              <a:rPr lang="en-US" sz="2400" dirty="0"/>
              <a:t>off			that’s		hear		talk		walk		50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B94497-5923-48B8-8AA3-C6B73F18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 Repetition Level 6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</p:spTree>
    <p:extLst>
      <p:ext uri="{BB962C8B-B14F-4D97-AF65-F5344CB8AC3E}">
        <p14:creationId xmlns:p14="http://schemas.microsoft.com/office/powerpoint/2010/main" val="8422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45</TotalTime>
  <Words>151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Melancholy abstract design template</vt:lpstr>
      <vt:lpstr>3rd , 4th, 5th  Beginners Units </vt:lpstr>
      <vt:lpstr>Unit 14 Verbs (present, past action)and adverbs</vt:lpstr>
      <vt:lpstr>Conjugation verb - Past Verbs </vt:lpstr>
      <vt:lpstr>Conjugation verb: Present Verbs</vt:lpstr>
      <vt:lpstr>Conjugation verbs – past Daily review</vt:lpstr>
      <vt:lpstr>Action verb sentences</vt:lpstr>
      <vt:lpstr>Noun and Action Verb Sentences</vt:lpstr>
      <vt:lpstr>Adverbs</vt:lpstr>
      <vt:lpstr>Sight Words Repetition Level 6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24</cp:revision>
  <dcterms:created xsi:type="dcterms:W3CDTF">2018-06-13T20:30:14Z</dcterms:created>
  <dcterms:modified xsi:type="dcterms:W3CDTF">2018-06-15T02:16:02Z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