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tif"/><Relationship Id="rId3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Unidad 5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52043">
              <a:defRPr sz="5544"/>
            </a:pPr>
            <a:r>
              <a:t>Unidad 5</a:t>
            </a:r>
          </a:p>
          <a:p>
            <a:pPr defTabSz="352043">
              <a:defRPr sz="5544"/>
            </a:pPr>
          </a:p>
          <a:p>
            <a:pPr defTabSz="352043">
              <a:defRPr sz="5544"/>
            </a:pPr>
            <a:r>
              <a:t>COMPONER CON PALABRAS</a:t>
            </a:r>
          </a:p>
        </p:txBody>
      </p:sp>
      <p:sp>
        <p:nvSpPr>
          <p:cNvPr id="156" name="LECCIONES…"/>
          <p:cNvSpPr txBox="1"/>
          <p:nvPr>
            <p:ph type="body" sz="half" idx="1"/>
          </p:nvPr>
        </p:nvSpPr>
        <p:spPr>
          <a:xfrm>
            <a:off x="1397000" y="3623254"/>
            <a:ext cx="1046480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algn="l"/>
            <a:r>
              <a:t>1. Propósito </a:t>
            </a:r>
          </a:p>
          <a:p>
            <a:pPr algn="l"/>
            <a:r>
              <a:t>2. Mapa Conceptual </a:t>
            </a:r>
          </a:p>
          <a:p>
            <a:pPr algn="l"/>
            <a:r>
              <a:t>3. Unidad, Cohesión y Coherencia</a:t>
            </a:r>
          </a:p>
        </p:txBody>
      </p:sp>
      <p:sp>
        <p:nvSpPr>
          <p:cNvPr id="157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58" name="Dingbat Check"/>
          <p:cNvSpPr/>
          <p:nvPr/>
        </p:nvSpPr>
        <p:spPr>
          <a:xfrm>
            <a:off x="352529" y="60236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Unidad 5. Componer con Palabras…"/>
          <p:cNvSpPr txBox="1"/>
          <p:nvPr>
            <p:ph type="title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 anchor="ctr"/>
          <a:lstStyle/>
          <a:p>
            <a:pPr algn="r">
              <a:defRPr sz="1400"/>
            </a:pPr>
            <a:r>
              <a:t>Unidad 5. Componer con Palabras </a:t>
            </a:r>
          </a:p>
          <a:p>
            <a:pPr algn="r">
              <a:defRPr sz="1400"/>
            </a:pPr>
            <a:r>
              <a:t>Lección 3.  Unidad, Cohesión y Coherencia</a:t>
            </a:r>
          </a:p>
        </p:txBody>
      </p:sp>
      <p:pic>
        <p:nvPicPr>
          <p:cNvPr id="16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76824" y="1539644"/>
            <a:ext cx="10251152" cy="6674312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https://www.emaze.com/@AICTCLFQ"/>
          <p:cNvSpPr txBox="1"/>
          <p:nvPr/>
        </p:nvSpPr>
        <p:spPr>
          <a:xfrm>
            <a:off x="2791157" y="8640613"/>
            <a:ext cx="6254085" cy="567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https://www.emaze.com/@AICTCLFQ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1678" y="984250"/>
            <a:ext cx="10741444" cy="8064500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https://es.slideshare.net/evaavila/unidad-coherencia-y-cohesion"/>
          <p:cNvSpPr txBox="1"/>
          <p:nvPr/>
        </p:nvSpPr>
        <p:spPr>
          <a:xfrm>
            <a:off x="2117538" y="9158215"/>
            <a:ext cx="8414123" cy="454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https://es.slideshare.net/evaavila/unidad-coherencia-y-cohesion</a:t>
            </a:r>
          </a:p>
        </p:txBody>
      </p:sp>
      <p:sp>
        <p:nvSpPr>
          <p:cNvPr id="166" name="Unidad 5. Componer con Palabras…"/>
          <p:cNvSpPr txBox="1"/>
          <p:nvPr>
            <p:ph type="title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 anchor="ctr"/>
          <a:lstStyle/>
          <a:p>
            <a:pPr algn="r">
              <a:defRPr sz="1400"/>
            </a:pPr>
            <a:r>
              <a:t>Unidad 5. Componer con Palabras </a:t>
            </a:r>
          </a:p>
          <a:p>
            <a:pPr algn="r">
              <a:defRPr sz="1400"/>
            </a:pPr>
            <a:r>
              <a:t>Lección 3.  Unidad, Cohesión y Coherencia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3070" y="395253"/>
            <a:ext cx="11498508" cy="8632894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Concordancia…"/>
          <p:cNvSpPr txBox="1"/>
          <p:nvPr/>
        </p:nvSpPr>
        <p:spPr>
          <a:xfrm>
            <a:off x="1070024" y="736600"/>
            <a:ext cx="4151661" cy="1635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l" defTabSz="324611">
              <a:defRPr b="0" sz="2626">
                <a:solidFill>
                  <a:srgbClr val="0000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Concordancia</a:t>
            </a:r>
          </a:p>
          <a:p>
            <a:pPr algn="l" defTabSz="324611">
              <a:defRPr b="0" sz="2626">
                <a:solidFill>
                  <a:srgbClr val="0000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Conexión</a:t>
            </a:r>
          </a:p>
          <a:p>
            <a:pPr algn="l" defTabSz="324611">
              <a:defRPr b="0" sz="2626">
                <a:solidFill>
                  <a:srgbClr val="000000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Orden Lógico</a:t>
            </a:r>
          </a:p>
        </p:txBody>
      </p:sp>
      <p:sp>
        <p:nvSpPr>
          <p:cNvPr id="170" name="https://es.slideshare.net/evaavila/unidad-coherencia-y-cohesion"/>
          <p:cNvSpPr txBox="1"/>
          <p:nvPr/>
        </p:nvSpPr>
        <p:spPr>
          <a:xfrm>
            <a:off x="2117538" y="9158215"/>
            <a:ext cx="8414123" cy="454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https://es.slideshare.net/evaavila/unidad-coherencia-y-cohesion</a:t>
            </a:r>
          </a:p>
        </p:txBody>
      </p:sp>
      <p:sp>
        <p:nvSpPr>
          <p:cNvPr id="171" name="Rectangle"/>
          <p:cNvSpPr/>
          <p:nvPr/>
        </p:nvSpPr>
        <p:spPr>
          <a:xfrm>
            <a:off x="5143500" y="6438900"/>
            <a:ext cx="2362200" cy="2096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2" name="Unidad 5. Componer con Palabras…"/>
          <p:cNvSpPr txBox="1"/>
          <p:nvPr>
            <p:ph type="title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 anchor="ctr"/>
          <a:lstStyle/>
          <a:p>
            <a:pPr algn="r">
              <a:defRPr sz="1400"/>
            </a:pPr>
            <a:r>
              <a:t>Unidad 5. Componer con Palabras </a:t>
            </a:r>
          </a:p>
          <a:p>
            <a:pPr algn="r">
              <a:defRPr sz="1400"/>
            </a:pPr>
            <a:r>
              <a:t>Lección 3.  Unidad, Cohesión y Coherencia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Mejorar la unidad, cohesión y coherencia…"/>
          <p:cNvSpPr txBox="1"/>
          <p:nvPr>
            <p:ph type="body" idx="1"/>
          </p:nvPr>
        </p:nvSpPr>
        <p:spPr>
          <a:xfrm>
            <a:off x="634302" y="15440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>
                <a:solidFill>
                  <a:srgbClr val="A8E685"/>
                </a:solidFill>
              </a:defRPr>
            </a:pPr>
            <a:r>
              <a:t>Mejorar la unidad, cohesión y coherencia</a:t>
            </a:r>
          </a:p>
          <a:p>
            <a:pPr lvl="3" marL="0" indent="685800">
              <a:buSzTx/>
              <a:buNone/>
              <a:defRPr sz="5500"/>
            </a:pPr>
            <a:r>
              <a:t>* Escribir, escribir, escribir, escribir, leer, leer, releer. </a:t>
            </a:r>
          </a:p>
        </p:txBody>
      </p:sp>
      <p:sp>
        <p:nvSpPr>
          <p:cNvPr id="175" name="Unidad 5. Componer con Palabras…"/>
          <p:cNvSpPr txBox="1"/>
          <p:nvPr>
            <p:ph type="title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5. Componer con Palabras </a:t>
            </a:r>
          </a:p>
          <a:p>
            <a:pPr algn="r">
              <a:defRPr sz="1400"/>
            </a:pPr>
            <a:r>
              <a:t>Lección 3.  Unidad, Cohesión y Coherencia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88250" y="2254250"/>
            <a:ext cx="4835922" cy="6108700"/>
          </a:xfrm>
          <a:prstGeom prst="rect">
            <a:avLst/>
          </a:prstGeom>
        </p:spPr>
      </p:pic>
      <p:sp>
        <p:nvSpPr>
          <p:cNvPr id="178" name="TAREAS TRANSFORMADORAS"/>
          <p:cNvSpPr txBox="1"/>
          <p:nvPr>
            <p:ph type="title"/>
          </p:nvPr>
        </p:nvSpPr>
        <p:spPr>
          <a:xfrm>
            <a:off x="1612900" y="-254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179" name="U5. T3.…"/>
          <p:cNvSpPr txBox="1"/>
          <p:nvPr>
            <p:ph type="body" sz="half" idx="1"/>
          </p:nvPr>
        </p:nvSpPr>
        <p:spPr>
          <a:xfrm>
            <a:off x="1079599" y="2146300"/>
            <a:ext cx="6100416" cy="6096000"/>
          </a:xfrm>
          <a:prstGeom prst="rect">
            <a:avLst/>
          </a:prstGeom>
        </p:spPr>
        <p:txBody>
          <a:bodyPr/>
          <a:lstStyle/>
          <a:p>
            <a:pPr marL="313689" indent="-313689" defTabSz="297179">
              <a:spcBef>
                <a:spcPts val="2000"/>
              </a:spcBef>
              <a:buBlip>
                <a:blip r:embed="rId3"/>
              </a:buBlip>
              <a:defRPr sz="3705"/>
            </a:pPr>
            <a:r>
              <a:t> U5. T3. </a:t>
            </a:r>
          </a:p>
          <a:p>
            <a:pPr marL="0" indent="0" defTabSz="297179">
              <a:spcBef>
                <a:spcPts val="2000"/>
              </a:spcBef>
              <a:buSzTx/>
              <a:buNone/>
              <a:defRPr sz="3705"/>
            </a:pPr>
            <a:r>
              <a:t>Usando los conceptos de esta lección, escribir 3 párrafos de 5 oraciones cada uno basado en el Mapa Conceptual de la Tarea U5. T2.</a:t>
            </a:r>
          </a:p>
        </p:txBody>
      </p:sp>
      <p:sp>
        <p:nvSpPr>
          <p:cNvPr id="180" name="Unidad 5. Componer con Palabras…"/>
          <p:cNvSpPr txBox="1"/>
          <p:nvPr/>
        </p:nvSpPr>
        <p:spPr>
          <a:xfrm>
            <a:off x="6505624" y="-1143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5. Componer con Palabras </a:t>
            </a:r>
          </a:p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3.  Unidad, Cohesión y Coherencia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5145" t="2106" r="7927" b="307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83" name="Examen Unidad 5"/>
          <p:cNvSpPr txBox="1"/>
          <p:nvPr/>
        </p:nvSpPr>
        <p:spPr>
          <a:xfrm>
            <a:off x="450344" y="536936"/>
            <a:ext cx="5525512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4200">
                <a:solidFill>
                  <a:srgbClr val="0000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Examen Unidad 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