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3" name="Shape 15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>
            <a:lvl1pPr defTabSz="457200">
              <a:defRPr sz="72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 defTabSz="457200">
              <a:spcBef>
                <a:spcPts val="0"/>
              </a:spcBef>
              <a:buClrTx/>
              <a:buSzTx/>
              <a:buNone/>
              <a:defRPr sz="3600">
                <a:latin typeface="Chalkduster"/>
                <a:ea typeface="Chalkduster"/>
                <a:cs typeface="Chalkduster"/>
                <a:sym typeface="Chalkduster"/>
              </a:defRPr>
            </a:lvl1pPr>
            <a:lvl2pPr marL="0" indent="228600" algn="ctr" defTabSz="457200">
              <a:spcBef>
                <a:spcPts val="0"/>
              </a:spcBef>
              <a:buClrTx/>
              <a:buSzTx/>
              <a:buNone/>
              <a:defRPr sz="3600">
                <a:latin typeface="Chalkduster"/>
                <a:ea typeface="Chalkduster"/>
                <a:cs typeface="Chalkduster"/>
                <a:sym typeface="Chalkduster"/>
              </a:defRPr>
            </a:lvl2pPr>
            <a:lvl3pPr marL="0" indent="457200" algn="ctr" defTabSz="457200">
              <a:spcBef>
                <a:spcPts val="0"/>
              </a:spcBef>
              <a:buClrTx/>
              <a:buSzTx/>
              <a:buNone/>
              <a:defRPr sz="3600">
                <a:latin typeface="Chalkduster"/>
                <a:ea typeface="Chalkduster"/>
                <a:cs typeface="Chalkduster"/>
                <a:sym typeface="Chalkduster"/>
              </a:defRPr>
            </a:lvl3pPr>
            <a:lvl4pPr marL="0" indent="685800" algn="ctr" defTabSz="457200">
              <a:spcBef>
                <a:spcPts val="0"/>
              </a:spcBef>
              <a:buClrTx/>
              <a:buSzTx/>
              <a:buNone/>
              <a:defRPr sz="3600">
                <a:latin typeface="Chalkduster"/>
                <a:ea typeface="Chalkduster"/>
                <a:cs typeface="Chalkduster"/>
                <a:sym typeface="Chalkduster"/>
              </a:defRPr>
            </a:lvl4pPr>
            <a:lvl5pPr marL="0" indent="914400" algn="ctr" defTabSz="457200">
              <a:spcBef>
                <a:spcPts val="0"/>
              </a:spcBef>
              <a:buClrTx/>
              <a:buSzTx/>
              <a:buNone/>
              <a:defRPr sz="3600"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</p:spPr>
        <p:txBody>
          <a:bodyPr anchor="b"/>
          <a:lstStyle>
            <a:lvl1pPr defTabSz="457200">
              <a:defRPr sz="18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>
            <a:lvl1pPr defTabSz="457200">
              <a:defRPr sz="72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 marL="571500" indent="-571500" defTabSz="457200">
              <a:spcBef>
                <a:spcPts val="3600"/>
              </a:spcBef>
              <a:buClrTx/>
              <a:buSzPct val="43000"/>
              <a:buBlip>
                <a:blip r:embed="rId3"/>
              </a:buBlip>
              <a:defRPr sz="3600">
                <a:latin typeface="Chalkduster"/>
                <a:ea typeface="Chalkduster"/>
                <a:cs typeface="Chalkduster"/>
                <a:sym typeface="Chalkduster"/>
              </a:defRPr>
            </a:lvl1pPr>
            <a:lvl2pPr marL="1143000" indent="-571500" defTabSz="457200">
              <a:spcBef>
                <a:spcPts val="3600"/>
              </a:spcBef>
              <a:buClrTx/>
              <a:buSzPct val="43000"/>
              <a:buBlip>
                <a:blip r:embed="rId3"/>
              </a:buBlip>
              <a:defRPr sz="3600">
                <a:latin typeface="Chalkduster"/>
                <a:ea typeface="Chalkduster"/>
                <a:cs typeface="Chalkduster"/>
                <a:sym typeface="Chalkduster"/>
              </a:defRPr>
            </a:lvl2pPr>
            <a:lvl3pPr marL="1714500" indent="-571500" defTabSz="457200">
              <a:spcBef>
                <a:spcPts val="3600"/>
              </a:spcBef>
              <a:buClrTx/>
              <a:buSzPct val="43000"/>
              <a:buBlip>
                <a:blip r:embed="rId3"/>
              </a:buBlip>
              <a:defRPr sz="3600">
                <a:latin typeface="Chalkduster"/>
                <a:ea typeface="Chalkduster"/>
                <a:cs typeface="Chalkduster"/>
                <a:sym typeface="Chalkduster"/>
              </a:defRPr>
            </a:lvl3pPr>
            <a:lvl4pPr marL="2286000" indent="-571500" defTabSz="457200">
              <a:spcBef>
                <a:spcPts val="3600"/>
              </a:spcBef>
              <a:buClrTx/>
              <a:buSzPct val="43000"/>
              <a:buBlip>
                <a:blip r:embed="rId3"/>
              </a:buBlip>
              <a:defRPr sz="3600">
                <a:latin typeface="Chalkduster"/>
                <a:ea typeface="Chalkduster"/>
                <a:cs typeface="Chalkduster"/>
                <a:sym typeface="Chalkduster"/>
              </a:defRPr>
            </a:lvl4pPr>
            <a:lvl5pPr marL="2857500" indent="-571500" defTabSz="457200">
              <a:spcBef>
                <a:spcPts val="3600"/>
              </a:spcBef>
              <a:buClrTx/>
              <a:buSzPct val="43000"/>
              <a:buBlip>
                <a:blip r:embed="rId3"/>
              </a:buBlip>
              <a:defRPr sz="3600"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</p:spPr>
        <p:txBody>
          <a:bodyPr anchor="b"/>
          <a:lstStyle>
            <a:lvl1pPr defTabSz="457200">
              <a:defRPr sz="18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Image"/>
          <p:cNvSpPr/>
          <p:nvPr>
            <p:ph type="pic" sz="half" idx="13"/>
          </p:nvPr>
        </p:nvSpPr>
        <p:spPr>
          <a:xfrm>
            <a:off x="6972300" y="2984500"/>
            <a:ext cx="4747115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36" name="Title Text"/>
          <p:cNvSpPr txBox="1"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>
            <a:lvl1pPr defTabSz="457200">
              <a:defRPr sz="72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7" name="Body Level One…"/>
          <p:cNvSpPr txBox="1"/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 defTabSz="457200">
              <a:spcBef>
                <a:spcPts val="3200"/>
              </a:spcBef>
              <a:buClrTx/>
              <a:buSzPct val="43000"/>
              <a:buBlip>
                <a:blip r:embed="rId3"/>
              </a:buBlip>
              <a:defRPr>
                <a:latin typeface="Chalkduster"/>
                <a:ea typeface="Chalkduster"/>
                <a:cs typeface="Chalkduster"/>
                <a:sym typeface="Chalkduster"/>
              </a:defRPr>
            </a:lvl1pPr>
            <a:lvl2pPr marL="965200" indent="-482600" defTabSz="457200">
              <a:spcBef>
                <a:spcPts val="3200"/>
              </a:spcBef>
              <a:buClrTx/>
              <a:buSzPct val="43000"/>
              <a:buBlip>
                <a:blip r:embed="rId3"/>
              </a:buBlip>
              <a:defRPr>
                <a:latin typeface="Chalkduster"/>
                <a:ea typeface="Chalkduster"/>
                <a:cs typeface="Chalkduster"/>
                <a:sym typeface="Chalkduster"/>
              </a:defRPr>
            </a:lvl2pPr>
            <a:lvl3pPr marL="1447800" indent="-482600" defTabSz="457200">
              <a:spcBef>
                <a:spcPts val="3200"/>
              </a:spcBef>
              <a:buClrTx/>
              <a:buSzPct val="43000"/>
              <a:buBlip>
                <a:blip r:embed="rId3"/>
              </a:buBlip>
              <a:defRPr>
                <a:latin typeface="Chalkduster"/>
                <a:ea typeface="Chalkduster"/>
                <a:cs typeface="Chalkduster"/>
                <a:sym typeface="Chalkduster"/>
              </a:defRPr>
            </a:lvl3pPr>
            <a:lvl4pPr marL="1930400" indent="-482600" defTabSz="457200">
              <a:spcBef>
                <a:spcPts val="3200"/>
              </a:spcBef>
              <a:buClrTx/>
              <a:buSzPct val="43000"/>
              <a:buBlip>
                <a:blip r:embed="rId3"/>
              </a:buBlip>
              <a:defRPr>
                <a:latin typeface="Chalkduster"/>
                <a:ea typeface="Chalkduster"/>
                <a:cs typeface="Chalkduster"/>
                <a:sym typeface="Chalkduster"/>
              </a:defRPr>
            </a:lvl4pPr>
            <a:lvl5pPr marL="2413000" indent="-482600" defTabSz="457200">
              <a:spcBef>
                <a:spcPts val="3200"/>
              </a:spcBef>
              <a:buClrTx/>
              <a:buSzPct val="43000"/>
              <a:buBlip>
                <a:blip r:embed="rId3"/>
              </a:buBlip>
              <a:defRPr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" name="Slide Number"/>
          <p:cNvSpPr txBox="1"/>
          <p:nvPr>
            <p:ph type="sldNum" sz="quarter" idx="2"/>
          </p:nvPr>
        </p:nvSpPr>
        <p:spPr>
          <a:xfrm>
            <a:off x="6256723" y="9197831"/>
            <a:ext cx="409839" cy="454170"/>
          </a:xfrm>
          <a:prstGeom prst="rect">
            <a:avLst/>
          </a:prstGeom>
        </p:spPr>
        <p:txBody>
          <a:bodyPr anchor="b"/>
          <a:lstStyle>
            <a:lvl1pPr algn="r" defTabSz="457200">
              <a:defRPr sz="18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46" name="Slide Number"/>
          <p:cNvSpPr txBox="1"/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</p:spPr>
        <p:txBody>
          <a:bodyPr anchor="b"/>
          <a:lstStyle>
            <a:lvl1pPr defTabSz="457200">
              <a:defRPr sz="18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tif"/><Relationship Id="rId3" Type="http://schemas.openxmlformats.org/officeDocument/2006/relationships/image" Target="../media/image2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Unidad 5…"/>
          <p:cNvSpPr txBox="1"/>
          <p:nvPr>
            <p:ph type="title"/>
          </p:nvPr>
        </p:nvSpPr>
        <p:spPr>
          <a:xfrm>
            <a:off x="1270000" y="596900"/>
            <a:ext cx="10464800" cy="3016201"/>
          </a:xfrm>
          <a:prstGeom prst="rect">
            <a:avLst/>
          </a:prstGeom>
        </p:spPr>
        <p:txBody>
          <a:bodyPr/>
          <a:lstStyle/>
          <a:p>
            <a:pPr defTabSz="352043">
              <a:defRPr sz="5544"/>
            </a:pPr>
            <a:r>
              <a:t>Unidad 5</a:t>
            </a:r>
          </a:p>
          <a:p>
            <a:pPr defTabSz="352043">
              <a:defRPr sz="5544"/>
            </a:pPr>
          </a:p>
          <a:p>
            <a:pPr defTabSz="352043">
              <a:defRPr sz="5544"/>
            </a:pPr>
            <a:r>
              <a:t>COMPONER CON PALABRAS</a:t>
            </a:r>
          </a:p>
        </p:txBody>
      </p:sp>
      <p:sp>
        <p:nvSpPr>
          <p:cNvPr id="156" name="LECCIONES…"/>
          <p:cNvSpPr txBox="1"/>
          <p:nvPr>
            <p:ph type="body" sz="half" idx="1"/>
          </p:nvPr>
        </p:nvSpPr>
        <p:spPr>
          <a:xfrm>
            <a:off x="1397000" y="3623254"/>
            <a:ext cx="10464800" cy="4225728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LECCIONES</a:t>
            </a:r>
          </a:p>
          <a:p>
            <a:pPr algn="l"/>
            <a:r>
              <a:t>1. Propósito </a:t>
            </a:r>
          </a:p>
          <a:p>
            <a:pPr algn="l"/>
            <a:r>
              <a:t>2. Mapa Conceptual </a:t>
            </a:r>
          </a:p>
          <a:p>
            <a:pPr algn="l"/>
            <a:r>
              <a:t>3. Unidad, Cohesión y Coherencia</a:t>
            </a:r>
          </a:p>
        </p:txBody>
      </p:sp>
      <p:sp>
        <p:nvSpPr>
          <p:cNvPr id="157" name="Apple"/>
          <p:cNvSpPr/>
          <p:nvPr/>
        </p:nvSpPr>
        <p:spPr>
          <a:xfrm>
            <a:off x="11272154" y="7859135"/>
            <a:ext cx="1168519" cy="1329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410" h="20613" fill="norm" stroke="1" extrusionOk="0">
                <a:moveTo>
                  <a:pt x="0" y="2"/>
                </a:moveTo>
                <a:cubicBezTo>
                  <a:pt x="1451" y="3943"/>
                  <a:pt x="5157" y="4456"/>
                  <a:pt x="6978" y="3382"/>
                </a:cubicBezTo>
                <a:cubicBezTo>
                  <a:pt x="7286" y="3563"/>
                  <a:pt x="8060" y="4073"/>
                  <a:pt x="8550" y="4884"/>
                </a:cubicBezTo>
                <a:cubicBezTo>
                  <a:pt x="8454" y="5252"/>
                  <a:pt x="8387" y="5636"/>
                  <a:pt x="8341" y="6039"/>
                </a:cubicBezTo>
                <a:cubicBezTo>
                  <a:pt x="7169" y="5159"/>
                  <a:pt x="4412" y="3710"/>
                  <a:pt x="1571" y="6696"/>
                </a:cubicBezTo>
                <a:cubicBezTo>
                  <a:pt x="-2090" y="10545"/>
                  <a:pt x="1666" y="17304"/>
                  <a:pt x="3532" y="19171"/>
                </a:cubicBezTo>
                <a:cubicBezTo>
                  <a:pt x="5051" y="20690"/>
                  <a:pt x="7284" y="21033"/>
                  <a:pt x="8895" y="20084"/>
                </a:cubicBezTo>
                <a:cubicBezTo>
                  <a:pt x="10541" y="20966"/>
                  <a:pt x="12760" y="20533"/>
                  <a:pt x="14220" y="18952"/>
                </a:cubicBezTo>
                <a:cubicBezTo>
                  <a:pt x="16014" y="17010"/>
                  <a:pt x="19510" y="10100"/>
                  <a:pt x="15705" y="6404"/>
                </a:cubicBezTo>
                <a:cubicBezTo>
                  <a:pt x="12821" y="3604"/>
                  <a:pt x="10177" y="5030"/>
                  <a:pt x="8996" y="5962"/>
                </a:cubicBezTo>
                <a:cubicBezTo>
                  <a:pt x="9362" y="4276"/>
                  <a:pt x="10299" y="2881"/>
                  <a:pt x="11830" y="1818"/>
                </a:cubicBezTo>
                <a:cubicBezTo>
                  <a:pt x="12127" y="1605"/>
                  <a:pt x="11429" y="972"/>
                  <a:pt x="11062" y="1235"/>
                </a:cubicBezTo>
                <a:cubicBezTo>
                  <a:pt x="9865" y="2172"/>
                  <a:pt x="9134" y="3168"/>
                  <a:pt x="8722" y="4327"/>
                </a:cubicBezTo>
                <a:cubicBezTo>
                  <a:pt x="8152" y="3554"/>
                  <a:pt x="7406" y="3094"/>
                  <a:pt x="7137" y="2944"/>
                </a:cubicBezTo>
                <a:cubicBezTo>
                  <a:pt x="6952" y="2300"/>
                  <a:pt x="6374" y="756"/>
                  <a:pt x="4976" y="243"/>
                </a:cubicBezTo>
                <a:cubicBezTo>
                  <a:pt x="2769" y="-567"/>
                  <a:pt x="2384" y="993"/>
                  <a:pt x="0" y="2"/>
                </a:cubicBezTo>
                <a:close/>
              </a:path>
            </a:pathLst>
          </a:custGeom>
          <a:solidFill>
            <a:srgbClr val="C13521"/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  <p:sp>
        <p:nvSpPr>
          <p:cNvPr id="158" name="Dingbat Check"/>
          <p:cNvSpPr/>
          <p:nvPr/>
        </p:nvSpPr>
        <p:spPr>
          <a:xfrm>
            <a:off x="352529" y="6023696"/>
            <a:ext cx="1301542" cy="12368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fill="norm" stroke="1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rgbClr val="C13521"/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Unidad 5. Componer con Palabras…"/>
          <p:cNvSpPr txBox="1"/>
          <p:nvPr>
            <p:ph type="title"/>
          </p:nvPr>
        </p:nvSpPr>
        <p:spPr>
          <a:xfrm>
            <a:off x="6746924" y="-88900"/>
            <a:ext cx="6092776" cy="1201887"/>
          </a:xfrm>
          <a:prstGeom prst="rect">
            <a:avLst/>
          </a:prstGeom>
        </p:spPr>
        <p:txBody>
          <a:bodyPr anchor="ctr"/>
          <a:lstStyle/>
          <a:p>
            <a:pPr algn="r">
              <a:defRPr sz="1400"/>
            </a:pPr>
            <a:r>
              <a:t>Unidad 5. Componer con Palabras </a:t>
            </a:r>
          </a:p>
          <a:p>
            <a:pPr algn="r">
              <a:defRPr sz="1400"/>
            </a:pPr>
            <a:r>
              <a:t>Lección 3.  Unidad, Cohesión y Coherencia</a:t>
            </a:r>
          </a:p>
        </p:txBody>
      </p:sp>
      <p:pic>
        <p:nvPicPr>
          <p:cNvPr id="16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6824" y="1539644"/>
            <a:ext cx="10251152" cy="6674312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https://www.emaze.com/@AICTCLFQ"/>
          <p:cNvSpPr txBox="1"/>
          <p:nvPr/>
        </p:nvSpPr>
        <p:spPr>
          <a:xfrm>
            <a:off x="2791157" y="8640613"/>
            <a:ext cx="6254085" cy="567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b="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https://www.emaze.com/@AICTCLFQ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1678" y="984250"/>
            <a:ext cx="10741444" cy="806450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https://es.slideshare.net/evaavila/unidad-coherencia-y-cohesion"/>
          <p:cNvSpPr txBox="1"/>
          <p:nvPr/>
        </p:nvSpPr>
        <p:spPr>
          <a:xfrm>
            <a:off x="2117538" y="9158215"/>
            <a:ext cx="8414123" cy="454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b="0" sz="18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https://es.slideshare.net/evaavila/unidad-coherencia-y-cohesion</a:t>
            </a:r>
          </a:p>
        </p:txBody>
      </p:sp>
      <p:sp>
        <p:nvSpPr>
          <p:cNvPr id="166" name="Unidad 5. Componer con Palabras…"/>
          <p:cNvSpPr txBox="1"/>
          <p:nvPr>
            <p:ph type="title"/>
          </p:nvPr>
        </p:nvSpPr>
        <p:spPr>
          <a:xfrm>
            <a:off x="6746924" y="-88900"/>
            <a:ext cx="6092776" cy="1201887"/>
          </a:xfrm>
          <a:prstGeom prst="rect">
            <a:avLst/>
          </a:prstGeom>
        </p:spPr>
        <p:txBody>
          <a:bodyPr anchor="ctr"/>
          <a:lstStyle/>
          <a:p>
            <a:pPr algn="r">
              <a:defRPr sz="1400"/>
            </a:pPr>
            <a:r>
              <a:t>Unidad 5. Componer con Palabras </a:t>
            </a:r>
          </a:p>
          <a:p>
            <a:pPr algn="r">
              <a:defRPr sz="1400"/>
            </a:pPr>
            <a:r>
              <a:t>Lección 3.  Unidad, Cohesión y Coherencia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3070" y="395253"/>
            <a:ext cx="11498508" cy="8632894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Concordancia…"/>
          <p:cNvSpPr txBox="1"/>
          <p:nvPr/>
        </p:nvSpPr>
        <p:spPr>
          <a:xfrm>
            <a:off x="1070024" y="736600"/>
            <a:ext cx="4151661" cy="1635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 defTabSz="324611">
              <a:defRPr b="0" sz="2626">
                <a:solidFill>
                  <a:srgbClr val="000000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Concordancia</a:t>
            </a:r>
          </a:p>
          <a:p>
            <a:pPr algn="l" defTabSz="324611">
              <a:defRPr b="0" sz="2626">
                <a:solidFill>
                  <a:srgbClr val="000000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Conexión</a:t>
            </a:r>
          </a:p>
          <a:p>
            <a:pPr algn="l" defTabSz="324611">
              <a:defRPr b="0" sz="2626">
                <a:solidFill>
                  <a:srgbClr val="000000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Orden Lógico</a:t>
            </a:r>
          </a:p>
        </p:txBody>
      </p:sp>
      <p:sp>
        <p:nvSpPr>
          <p:cNvPr id="170" name="https://es.slideshare.net/evaavila/unidad-coherencia-y-cohesion"/>
          <p:cNvSpPr txBox="1"/>
          <p:nvPr/>
        </p:nvSpPr>
        <p:spPr>
          <a:xfrm>
            <a:off x="2117538" y="9158215"/>
            <a:ext cx="8414123" cy="454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b="0" sz="18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https://es.slideshare.net/evaavila/unidad-coherencia-y-cohesion</a:t>
            </a:r>
          </a:p>
        </p:txBody>
      </p:sp>
      <p:sp>
        <p:nvSpPr>
          <p:cNvPr id="171" name="Rectangle"/>
          <p:cNvSpPr/>
          <p:nvPr/>
        </p:nvSpPr>
        <p:spPr>
          <a:xfrm>
            <a:off x="5143500" y="6438900"/>
            <a:ext cx="2362200" cy="2096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  <p:sp>
        <p:nvSpPr>
          <p:cNvPr id="172" name="Unidad 5. Componer con Palabras…"/>
          <p:cNvSpPr txBox="1"/>
          <p:nvPr>
            <p:ph type="title"/>
          </p:nvPr>
        </p:nvSpPr>
        <p:spPr>
          <a:xfrm>
            <a:off x="6746924" y="-88900"/>
            <a:ext cx="6092776" cy="1201887"/>
          </a:xfrm>
          <a:prstGeom prst="rect">
            <a:avLst/>
          </a:prstGeom>
        </p:spPr>
        <p:txBody>
          <a:bodyPr anchor="ctr"/>
          <a:lstStyle/>
          <a:p>
            <a:pPr algn="r">
              <a:defRPr sz="1400"/>
            </a:pPr>
            <a:r>
              <a:t>Unidad 5. Componer con Palabras </a:t>
            </a:r>
          </a:p>
          <a:p>
            <a:pPr algn="r">
              <a:defRPr sz="1400"/>
            </a:pPr>
            <a:r>
              <a:t>Lección 3.  Unidad, Cohesión y Coherencia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Mejorar la unidad, cohesión y coherencia…"/>
          <p:cNvSpPr txBox="1"/>
          <p:nvPr>
            <p:ph type="body" idx="1"/>
          </p:nvPr>
        </p:nvSpPr>
        <p:spPr>
          <a:xfrm>
            <a:off x="634302" y="1544091"/>
            <a:ext cx="11228196" cy="7132440"/>
          </a:xfrm>
          <a:prstGeom prst="rect">
            <a:avLst/>
          </a:prstGeom>
        </p:spPr>
        <p:txBody>
          <a:bodyPr/>
          <a:lstStyle/>
          <a:p>
            <a:pPr lvl="1">
              <a:buBlip>
                <a:blip r:embed="rId2"/>
              </a:buBlip>
              <a:defRPr sz="5500">
                <a:solidFill>
                  <a:srgbClr val="A8E685"/>
                </a:solidFill>
              </a:defRPr>
            </a:pPr>
            <a:r>
              <a:t>Mejorar la unidad, cohesión y coherencia</a:t>
            </a:r>
          </a:p>
          <a:p>
            <a:pPr lvl="3" marL="0" indent="685800">
              <a:buSzTx/>
              <a:buNone/>
              <a:defRPr sz="5500"/>
            </a:pPr>
            <a:r>
              <a:t>* Escribir, escribir, escribir, escribir, leer, leer, releer. </a:t>
            </a:r>
          </a:p>
        </p:txBody>
      </p:sp>
      <p:sp>
        <p:nvSpPr>
          <p:cNvPr id="175" name="Unidad 5. Componer con Palabras…"/>
          <p:cNvSpPr txBox="1"/>
          <p:nvPr>
            <p:ph type="title"/>
          </p:nvPr>
        </p:nvSpPr>
        <p:spPr>
          <a:xfrm>
            <a:off x="6746924" y="-88900"/>
            <a:ext cx="6092776" cy="1201887"/>
          </a:xfrm>
          <a:prstGeom prst="rect">
            <a:avLst/>
          </a:prstGeom>
        </p:spPr>
        <p:txBody>
          <a:bodyPr/>
          <a:lstStyle/>
          <a:p>
            <a:pPr algn="r">
              <a:defRPr sz="1400"/>
            </a:pPr>
            <a:r>
              <a:t>Unidad 5. Componer con Palabras </a:t>
            </a:r>
          </a:p>
          <a:p>
            <a:pPr algn="r">
              <a:defRPr sz="1400"/>
            </a:pPr>
            <a:r>
              <a:t>Lección 3.  Unidad, Cohesión y Coherencia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age" descr="Image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588250" y="2254250"/>
            <a:ext cx="4835922" cy="6108700"/>
          </a:xfrm>
          <a:prstGeom prst="rect">
            <a:avLst/>
          </a:prstGeom>
        </p:spPr>
      </p:pic>
      <p:sp>
        <p:nvSpPr>
          <p:cNvPr id="178" name="TAREAS TRANSFORMADORAS"/>
          <p:cNvSpPr txBox="1"/>
          <p:nvPr>
            <p:ph type="title"/>
          </p:nvPr>
        </p:nvSpPr>
        <p:spPr>
          <a:xfrm>
            <a:off x="1612900" y="-25400"/>
            <a:ext cx="10464800" cy="2540000"/>
          </a:xfrm>
          <a:prstGeom prst="rect">
            <a:avLst/>
          </a:prstGeom>
        </p:spPr>
        <p:txBody>
          <a:bodyPr/>
          <a:lstStyle/>
          <a:p>
            <a:pPr>
              <a:defRPr sz="4700"/>
            </a:pPr>
          </a:p>
          <a:p>
            <a:pPr>
              <a:defRPr sz="4700">
                <a:solidFill>
                  <a:srgbClr val="A8E685"/>
                </a:solidFill>
              </a:defRPr>
            </a:pPr>
            <a:r>
              <a:t>TAREAS TRANSFORMADORAS</a:t>
            </a:r>
          </a:p>
        </p:txBody>
      </p:sp>
      <p:sp>
        <p:nvSpPr>
          <p:cNvPr id="179" name="U5. T3.…"/>
          <p:cNvSpPr txBox="1"/>
          <p:nvPr>
            <p:ph type="body" sz="half" idx="1"/>
          </p:nvPr>
        </p:nvSpPr>
        <p:spPr>
          <a:xfrm>
            <a:off x="1079599" y="2146300"/>
            <a:ext cx="6100416" cy="6096000"/>
          </a:xfrm>
          <a:prstGeom prst="rect">
            <a:avLst/>
          </a:prstGeom>
        </p:spPr>
        <p:txBody>
          <a:bodyPr/>
          <a:lstStyle/>
          <a:p>
            <a:pPr marL="313689" indent="-313689" defTabSz="297179">
              <a:spcBef>
                <a:spcPts val="2000"/>
              </a:spcBef>
              <a:buBlip>
                <a:blip r:embed="rId3"/>
              </a:buBlip>
              <a:defRPr sz="3705"/>
            </a:pPr>
            <a:r>
              <a:t> U5. T3. </a:t>
            </a:r>
          </a:p>
          <a:p>
            <a:pPr marL="0" indent="0" defTabSz="297179">
              <a:spcBef>
                <a:spcPts val="2000"/>
              </a:spcBef>
              <a:buSzTx/>
              <a:buNone/>
              <a:defRPr sz="3705"/>
            </a:pPr>
            <a:r>
              <a:t>Usando los conceptos de esta lección, escribir 3 párrafos de 5 oraciones cada uno basado en el Mapa Conceptual de la Tarea U5. T2.</a:t>
            </a:r>
          </a:p>
        </p:txBody>
      </p:sp>
      <p:sp>
        <p:nvSpPr>
          <p:cNvPr id="180" name="Unidad 5. Componer con Palabras…"/>
          <p:cNvSpPr txBox="1"/>
          <p:nvPr/>
        </p:nvSpPr>
        <p:spPr>
          <a:xfrm>
            <a:off x="6505624" y="-114300"/>
            <a:ext cx="6092776" cy="1201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r" defTabSz="457200">
              <a:defRPr b="0"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Unidad 5. Componer con Palabras </a:t>
            </a:r>
          </a:p>
          <a:p>
            <a:pPr algn="r" defTabSz="457200">
              <a:defRPr b="0"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Lección 3.  Unidad, Cohesión y Coherencia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5145" t="2106" r="7927" b="307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83" name="Examen Unidad 5"/>
          <p:cNvSpPr txBox="1"/>
          <p:nvPr/>
        </p:nvSpPr>
        <p:spPr>
          <a:xfrm>
            <a:off x="450344" y="536936"/>
            <a:ext cx="5525512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b="0" sz="4200">
                <a:solidFill>
                  <a:srgbClr val="000000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Examen Unidad 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