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93" r:id="rId3"/>
    <p:sldId id="299" r:id="rId4"/>
    <p:sldId id="294" r:id="rId5"/>
    <p:sldId id="295" r:id="rId6"/>
    <p:sldId id="303" r:id="rId7"/>
    <p:sldId id="302" r:id="rId8"/>
    <p:sldId id="304" r:id="rId9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448" y="640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0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3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3"/>
            <a:ext cx="67722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5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6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6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5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5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5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Coaching basics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6. Making the directive more non-</a:t>
            </a:r>
            <a:r>
              <a:rPr lang="en-US" b="1" dirty="0" smtClean="0"/>
              <a:t>directive by </a:t>
            </a:r>
            <a:r>
              <a:rPr lang="en-US" b="1" dirty="0" smtClean="0"/>
              <a:t>asking for stories from the client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599" y="1600205"/>
            <a:ext cx="605244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231" y="1600205"/>
            <a:ext cx="630281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1 kings 19:9,10 </a:t>
            </a:r>
            <a:r>
              <a:rPr lang="en-US" dirty="0" smtClean="0"/>
              <a:t>And </a:t>
            </a:r>
            <a:r>
              <a:rPr lang="en-US" dirty="0"/>
              <a:t>the word of the Lord came to him: “What are you doing here, Elijah?</a:t>
            </a:r>
            <a:r>
              <a:rPr lang="en-US" dirty="0" smtClean="0"/>
              <a:t>” He </a:t>
            </a:r>
            <a:r>
              <a:rPr lang="en-US" dirty="0"/>
              <a:t>replied, “I have been very zealous for the Lord God Almighty. The Israelites have rejected your covenant, torn down your altars, and put your prophets to death with the sword. I am the only one left, and now they are trying to kill me too.”</a:t>
            </a:r>
          </a:p>
        </p:txBody>
      </p:sp>
    </p:spTree>
    <p:extLst>
      <p:ext uri="{BB962C8B-B14F-4D97-AF65-F5344CB8AC3E}">
        <p14:creationId xmlns:p14="http://schemas.microsoft.com/office/powerpoint/2010/main" val="83025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So how would this work?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600205"/>
            <a:ext cx="610825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You take a class in an area of study that you would like to coach others in </a:t>
            </a:r>
            <a:r>
              <a:rPr lang="is-IS" sz="3600" dirty="0" smtClean="0"/>
              <a:t>….</a:t>
            </a:r>
          </a:p>
          <a:p>
            <a:pPr marL="0" indent="0">
              <a:buNone/>
            </a:pPr>
            <a:r>
              <a:rPr lang="is-IS" sz="3600" dirty="0" smtClean="0"/>
              <a:t>You then describe a concept your are trying to teach and ask the client to think of an incedent from their life that relates to the concept.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1817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Parenting – Giving kids the “will try attitude”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6108256" cy="4065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Ask your client: Can you think of a time your parents did something or said something that helped you get the “I will try” attitude? </a:t>
            </a:r>
          </a:p>
        </p:txBody>
      </p:sp>
    </p:spTree>
    <p:extLst>
      <p:ext uri="{BB962C8B-B14F-4D97-AF65-F5344CB8AC3E}">
        <p14:creationId xmlns:p14="http://schemas.microsoft.com/office/powerpoint/2010/main" val="35081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Parenting – Giving kids the “will try attitude”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6108256" cy="4065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Or can you think of a time your parents did something or said something that discouraged you from getting the “I will try” attitude? </a:t>
            </a:r>
            <a:endParaRPr lang="en-US" sz="2800" i="1" dirty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94718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44877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How to use the </a:t>
            </a:r>
            <a:r>
              <a:rPr lang="en-US" b="1" dirty="0" smtClean="0"/>
              <a:t>client’s </a:t>
            </a:r>
            <a:r>
              <a:rPr lang="en-US" b="1" dirty="0" smtClean="0"/>
              <a:t>personal stories to coach a client in </a:t>
            </a:r>
            <a:r>
              <a:rPr lang="en-US" b="1" dirty="0" smtClean="0"/>
              <a:t>the concepts </a:t>
            </a:r>
            <a:r>
              <a:rPr lang="en-US" b="1" dirty="0" smtClean="0"/>
              <a:t>at hand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6108256" cy="4065852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 smtClean="0"/>
              <a:t>Listen to the story</a:t>
            </a:r>
          </a:p>
          <a:p>
            <a:pPr marL="742950" indent="-742950">
              <a:buFont typeface="+mj-lt"/>
              <a:buAutoNum type="arabicPeriod"/>
            </a:pPr>
            <a:r>
              <a:rPr lang="en-US" i="1" dirty="0" smtClean="0"/>
              <a:t>Ask client what struck them about the story</a:t>
            </a:r>
          </a:p>
          <a:p>
            <a:pPr marL="742950" indent="-742950">
              <a:buFont typeface="+mj-lt"/>
              <a:buAutoNum type="arabicPeriod"/>
            </a:pPr>
            <a:r>
              <a:rPr lang="en-US" i="1" dirty="0" smtClean="0"/>
              <a:t>Ask client what their story is teaching them about the concept at hand</a:t>
            </a:r>
          </a:p>
          <a:p>
            <a:pPr marL="742950" indent="-742950">
              <a:buFont typeface="+mj-lt"/>
              <a:buAutoNum type="arabicPeriod"/>
            </a:pPr>
            <a:r>
              <a:rPr lang="en-US" i="1" dirty="0" smtClean="0"/>
              <a:t>Discuss the concept</a:t>
            </a:r>
            <a:endParaRPr lang="en-US" i="1" dirty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9395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44877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The advantage of using the clients own stories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79" y="2060316"/>
            <a:ext cx="6750187" cy="4065852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 smtClean="0"/>
              <a:t>The client is more intimately connected to their own </a:t>
            </a:r>
            <a:r>
              <a:rPr lang="en-US" dirty="0" smtClean="0"/>
              <a:t>stories.</a:t>
            </a:r>
            <a:endParaRPr lang="en-US" dirty="0" smtClean="0"/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The client could possibly get more motivated because of their own stories.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The issues that might get in the way of the client really embracing the concept being taught become front and </a:t>
            </a:r>
            <a:r>
              <a:rPr lang="en-US" dirty="0" smtClean="0"/>
              <a:t>center.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742950" indent="-742950">
              <a:buFont typeface="+mj-lt"/>
              <a:buAutoNum type="arabicPeriod"/>
            </a:pPr>
            <a:endParaRPr lang="en-US" i="1" dirty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95618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2614</TotalTime>
  <Words>260</Words>
  <Application>Microsoft Macintosh PowerPoint</Application>
  <PresentationFormat>35mm Slides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Black</vt:lpstr>
      <vt:lpstr>Coaching basics Part 2</vt:lpstr>
      <vt:lpstr>6. Making the directive more non-directive by asking for stories from the client</vt:lpstr>
      <vt:lpstr>PowerPoint Presentation</vt:lpstr>
      <vt:lpstr>So how would this work?</vt:lpstr>
      <vt:lpstr>Parenting – Giving kids the “will try attitude”</vt:lpstr>
      <vt:lpstr>Parenting – Giving kids the “will try attitude”</vt:lpstr>
      <vt:lpstr>How to use the client’s personal stories to coach a client in the concepts at hand</vt:lpstr>
      <vt:lpstr>The advantage of using the clients own stories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Elzinga</cp:lastModifiedBy>
  <cp:revision>36</cp:revision>
  <dcterms:created xsi:type="dcterms:W3CDTF">2022-06-01T00:06:17Z</dcterms:created>
  <dcterms:modified xsi:type="dcterms:W3CDTF">2022-12-13T15:59:57Z</dcterms:modified>
</cp:coreProperties>
</file>