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56" r:id="rId2"/>
    <p:sldId id="293" r:id="rId3"/>
    <p:sldId id="299" r:id="rId4"/>
    <p:sldId id="294" r:id="rId5"/>
    <p:sldId id="295" r:id="rId6"/>
    <p:sldId id="303" r:id="rId7"/>
    <p:sldId id="302" r:id="rId8"/>
    <p:sldId id="304" r:id="rId9"/>
  </p:sldIdLst>
  <p:sldSz cx="10287000" cy="6858000" type="35mm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73" d="100"/>
          <a:sy n="73" d="100"/>
        </p:scale>
        <p:origin x="-448" y="640"/>
      </p:cViewPr>
      <p:guideLst>
        <p:guide orient="horz" pos="2160"/>
        <p:guide pos="324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printerSettings" Target="printerSettings/printerSettings1.bin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71525" y="2130430"/>
            <a:ext cx="874395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43050" y="3886200"/>
            <a:ext cx="72009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70A882-A604-6A49-ACDA-7C8A2C867E55}" type="datetimeFigureOut">
              <a:rPr lang="en-US" smtClean="0"/>
              <a:t>12/13/22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BAF900-EEBC-D444-9607-3ECC20DF68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20199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70A882-A604-6A49-ACDA-7C8A2C867E55}" type="datetimeFigureOut">
              <a:rPr lang="en-US" smtClean="0"/>
              <a:t>12/13/22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BAF900-EEBC-D444-9607-3ECC20DF68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94982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458075" y="274643"/>
            <a:ext cx="2314575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14350" y="274643"/>
            <a:ext cx="6772275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70A882-A604-6A49-ACDA-7C8A2C867E55}" type="datetimeFigureOut">
              <a:rPr lang="en-US" smtClean="0"/>
              <a:t>12/13/22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BAF900-EEBC-D444-9607-3ECC20DF68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79412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70A882-A604-6A49-ACDA-7C8A2C867E55}" type="datetimeFigureOut">
              <a:rPr lang="en-US" smtClean="0"/>
              <a:t>12/13/22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BAF900-EEBC-D444-9607-3ECC20DF68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59333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2602" y="4406905"/>
            <a:ext cx="874395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2602" y="2906713"/>
            <a:ext cx="874395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70A882-A604-6A49-ACDA-7C8A2C867E55}" type="datetimeFigureOut">
              <a:rPr lang="en-US" smtClean="0"/>
              <a:t>12/13/22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BAF900-EEBC-D444-9607-3ECC20DF68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89526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14350" y="1600205"/>
            <a:ext cx="4543425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229225" y="1600205"/>
            <a:ext cx="4543425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70A882-A604-6A49-ACDA-7C8A2C867E55}" type="datetimeFigureOut">
              <a:rPr lang="en-US" smtClean="0"/>
              <a:t>12/13/22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BAF900-EEBC-D444-9607-3ECC20DF68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43016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4350" y="1535113"/>
            <a:ext cx="4545212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350" y="2174875"/>
            <a:ext cx="4545212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225656" y="1535113"/>
            <a:ext cx="454699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225656" y="2174875"/>
            <a:ext cx="454699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70A882-A604-6A49-ACDA-7C8A2C867E55}" type="datetimeFigureOut">
              <a:rPr lang="en-US" smtClean="0"/>
              <a:t>12/13/22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BAF900-EEBC-D444-9607-3ECC20DF68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79409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70A882-A604-6A49-ACDA-7C8A2C867E55}" type="datetimeFigureOut">
              <a:rPr lang="en-US" smtClean="0"/>
              <a:t>12/13/22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BAF900-EEBC-D444-9607-3ECC20DF68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60677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70A882-A604-6A49-ACDA-7C8A2C867E55}" type="datetimeFigureOut">
              <a:rPr lang="en-US" smtClean="0"/>
              <a:t>12/13/22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BAF900-EEBC-D444-9607-3ECC20DF68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91287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4353" y="273050"/>
            <a:ext cx="3384352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021931" y="273055"/>
            <a:ext cx="5750719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14353" y="1435103"/>
            <a:ext cx="3384352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70A882-A604-6A49-ACDA-7C8A2C867E55}" type="datetimeFigureOut">
              <a:rPr lang="en-US" smtClean="0"/>
              <a:t>12/13/22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BAF900-EEBC-D444-9607-3ECC20DF68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01161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6324" y="4800600"/>
            <a:ext cx="6172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016324" y="612775"/>
            <a:ext cx="6172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Drag picture to placeholder or click icon to add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016324" y="5367338"/>
            <a:ext cx="6172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70A882-A604-6A49-ACDA-7C8A2C867E55}" type="datetimeFigureOut">
              <a:rPr lang="en-US" smtClean="0"/>
              <a:t>12/13/22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BAF900-EEBC-D444-9607-3ECC20DF68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65745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14350" y="274638"/>
            <a:ext cx="92583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4350" y="1600205"/>
            <a:ext cx="92583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4350" y="6356355"/>
            <a:ext cx="24003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970A882-A604-6A49-ACDA-7C8A2C867E55}" type="datetimeFigureOut">
              <a:rPr lang="en-US" smtClean="0"/>
              <a:t>12/13/22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514725" y="6356355"/>
            <a:ext cx="32575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372350" y="6356355"/>
            <a:ext cx="24003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BBAF900-EEBC-D444-9607-3ECC20DF68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771123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Coaching basics Part 2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Professor Steve Elzinga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1348312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1163" y="274638"/>
            <a:ext cx="9431487" cy="1143000"/>
          </a:xfrm>
        </p:spPr>
        <p:txBody>
          <a:bodyPr>
            <a:normAutofit fontScale="90000"/>
          </a:bodyPr>
          <a:lstStyle/>
          <a:p>
            <a:pPr algn="l"/>
            <a:r>
              <a:rPr lang="en-US" b="1" dirty="0" smtClean="0"/>
              <a:t>6. Making the directive more non-</a:t>
            </a:r>
            <a:r>
              <a:rPr lang="en-US" b="1" dirty="0" smtClean="0"/>
              <a:t>directive by </a:t>
            </a:r>
            <a:r>
              <a:rPr lang="en-US" b="1" dirty="0" smtClean="0"/>
              <a:t>asking for stories from the client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77599" y="1600205"/>
            <a:ext cx="6052441" cy="4525963"/>
          </a:xfrm>
        </p:spPr>
        <p:txBody>
          <a:bodyPr>
            <a:noAutofit/>
          </a:bodyPr>
          <a:lstStyle/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63765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bldLvl="3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1163" y="274638"/>
            <a:ext cx="9431487" cy="1143000"/>
          </a:xfrm>
        </p:spPr>
        <p:txBody>
          <a:bodyPr>
            <a:normAutofit/>
          </a:bodyPr>
          <a:lstStyle/>
          <a:p>
            <a:pPr algn="l"/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27231" y="1600205"/>
            <a:ext cx="6302810" cy="452596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3200" dirty="0" smtClean="0"/>
              <a:t>1 kings 19:9,10 </a:t>
            </a:r>
            <a:r>
              <a:rPr lang="en-US" dirty="0" smtClean="0"/>
              <a:t>And </a:t>
            </a:r>
            <a:r>
              <a:rPr lang="en-US" dirty="0"/>
              <a:t>the word of the Lord came to him: “What are you doing here, Elijah?</a:t>
            </a:r>
            <a:r>
              <a:rPr lang="en-US" dirty="0" smtClean="0"/>
              <a:t>” He </a:t>
            </a:r>
            <a:r>
              <a:rPr lang="en-US" dirty="0"/>
              <a:t>replied, “I have been very zealous for the Lord God Almighty. The Israelites have rejected your covenant, torn down your altars, and put your prophets to death with the sword. I am the only one left, and now they are trying to kill me too.”</a:t>
            </a:r>
          </a:p>
        </p:txBody>
      </p:sp>
    </p:spTree>
    <p:extLst>
      <p:ext uri="{BB962C8B-B14F-4D97-AF65-F5344CB8AC3E}">
        <p14:creationId xmlns:p14="http://schemas.microsoft.com/office/powerpoint/2010/main" val="8302563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bldLvl="3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1163" y="274638"/>
            <a:ext cx="9431487" cy="1143000"/>
          </a:xfrm>
        </p:spPr>
        <p:txBody>
          <a:bodyPr>
            <a:normAutofit/>
          </a:bodyPr>
          <a:lstStyle/>
          <a:p>
            <a:pPr algn="l"/>
            <a:r>
              <a:rPr lang="en-US" b="1" dirty="0" smtClean="0"/>
              <a:t>So how would this work?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21786" y="1600205"/>
            <a:ext cx="6108256" cy="452596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3600" dirty="0" smtClean="0"/>
              <a:t>You take a class in an area of study that you would like to coach others in </a:t>
            </a:r>
            <a:r>
              <a:rPr lang="is-IS" sz="3600" dirty="0" smtClean="0"/>
              <a:t>….</a:t>
            </a:r>
          </a:p>
          <a:p>
            <a:pPr marL="0" indent="0">
              <a:buNone/>
            </a:pPr>
            <a:r>
              <a:rPr lang="is-IS" sz="3600" dirty="0" smtClean="0"/>
              <a:t>You then describe a concept your are trying to teach and ask the client to think of an incedent from their life that relates to the concept.</a:t>
            </a:r>
            <a:endParaRPr lang="en-US" sz="3600" dirty="0" smtClean="0"/>
          </a:p>
        </p:txBody>
      </p:sp>
    </p:spTree>
    <p:extLst>
      <p:ext uri="{BB962C8B-B14F-4D97-AF65-F5344CB8AC3E}">
        <p14:creationId xmlns:p14="http://schemas.microsoft.com/office/powerpoint/2010/main" val="39181734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bldLvl="3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1163" y="430134"/>
            <a:ext cx="9431487" cy="1143000"/>
          </a:xfrm>
        </p:spPr>
        <p:txBody>
          <a:bodyPr>
            <a:normAutofit fontScale="90000"/>
          </a:bodyPr>
          <a:lstStyle/>
          <a:p>
            <a:pPr algn="l"/>
            <a:r>
              <a:rPr lang="en-US" b="1" dirty="0" smtClean="0"/>
              <a:t>Parenting – Giving kids the “will try attitude”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21786" y="2060316"/>
            <a:ext cx="6108256" cy="4065852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3600" dirty="0" smtClean="0"/>
              <a:t>Ask your client: Can you think of a time your parents did something or said something that helped you get the “I will try” attitude? </a:t>
            </a:r>
          </a:p>
        </p:txBody>
      </p:sp>
    </p:spTree>
    <p:extLst>
      <p:ext uri="{BB962C8B-B14F-4D97-AF65-F5344CB8AC3E}">
        <p14:creationId xmlns:p14="http://schemas.microsoft.com/office/powerpoint/2010/main" val="35081812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bldLvl="3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1163" y="430134"/>
            <a:ext cx="9431487" cy="1143000"/>
          </a:xfrm>
        </p:spPr>
        <p:txBody>
          <a:bodyPr>
            <a:normAutofit fontScale="90000"/>
          </a:bodyPr>
          <a:lstStyle/>
          <a:p>
            <a:pPr algn="l"/>
            <a:r>
              <a:rPr lang="en-US" b="1" dirty="0" smtClean="0"/>
              <a:t>Parenting – Giving kids the “will try attitude”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21786" y="2060316"/>
            <a:ext cx="6108256" cy="4065852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3600" dirty="0" smtClean="0"/>
              <a:t>Or can you think of a time your parents did something or said something that discouraged you from getting the “I will try” attitude? </a:t>
            </a:r>
            <a:endParaRPr lang="en-US" sz="2800" i="1" dirty="0"/>
          </a:p>
          <a:p>
            <a:pPr marL="0" indent="0">
              <a:buNone/>
            </a:pPr>
            <a:endParaRPr lang="en-US" sz="3600" dirty="0" smtClean="0"/>
          </a:p>
        </p:txBody>
      </p:sp>
    </p:spTree>
    <p:extLst>
      <p:ext uri="{BB962C8B-B14F-4D97-AF65-F5344CB8AC3E}">
        <p14:creationId xmlns:p14="http://schemas.microsoft.com/office/powerpoint/2010/main" val="19471859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bldLvl="3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1163" y="430134"/>
            <a:ext cx="9431487" cy="1448770"/>
          </a:xfrm>
        </p:spPr>
        <p:txBody>
          <a:bodyPr>
            <a:normAutofit fontScale="90000"/>
          </a:bodyPr>
          <a:lstStyle/>
          <a:p>
            <a:pPr algn="l"/>
            <a:r>
              <a:rPr lang="en-US" b="1" dirty="0" smtClean="0"/>
              <a:t>How to use the </a:t>
            </a:r>
            <a:r>
              <a:rPr lang="en-US" b="1" dirty="0" smtClean="0"/>
              <a:t>client’s </a:t>
            </a:r>
            <a:r>
              <a:rPr lang="en-US" b="1" dirty="0" smtClean="0"/>
              <a:t>personal stories to coach a client in </a:t>
            </a:r>
            <a:r>
              <a:rPr lang="en-US" b="1" dirty="0" smtClean="0"/>
              <a:t>the concepts </a:t>
            </a:r>
            <a:r>
              <a:rPr lang="en-US" b="1" dirty="0" smtClean="0"/>
              <a:t>at hand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21786" y="2060316"/>
            <a:ext cx="6108256" cy="4065852"/>
          </a:xfrm>
        </p:spPr>
        <p:txBody>
          <a:bodyPr>
            <a:noAutofit/>
          </a:bodyPr>
          <a:lstStyle/>
          <a:p>
            <a:pPr marL="742950" indent="-742950">
              <a:buFont typeface="+mj-lt"/>
              <a:buAutoNum type="arabicPeriod"/>
            </a:pPr>
            <a:r>
              <a:rPr lang="en-US" dirty="0" smtClean="0"/>
              <a:t>Listen to the story</a:t>
            </a:r>
          </a:p>
          <a:p>
            <a:pPr marL="742950" indent="-742950">
              <a:buFont typeface="+mj-lt"/>
              <a:buAutoNum type="arabicPeriod"/>
            </a:pPr>
            <a:r>
              <a:rPr lang="en-US" i="1" dirty="0" smtClean="0"/>
              <a:t>Ask client what struck them about the story</a:t>
            </a:r>
          </a:p>
          <a:p>
            <a:pPr marL="742950" indent="-742950">
              <a:buFont typeface="+mj-lt"/>
              <a:buAutoNum type="arabicPeriod"/>
            </a:pPr>
            <a:r>
              <a:rPr lang="en-US" i="1" dirty="0" smtClean="0"/>
              <a:t>Ask client what their story is teaching them about the concept at hand</a:t>
            </a:r>
          </a:p>
          <a:p>
            <a:pPr marL="742950" indent="-742950">
              <a:buFont typeface="+mj-lt"/>
              <a:buAutoNum type="arabicPeriod"/>
            </a:pPr>
            <a:r>
              <a:rPr lang="en-US" i="1" dirty="0" smtClean="0"/>
              <a:t>Discuss the concept</a:t>
            </a:r>
            <a:endParaRPr lang="en-US" i="1" dirty="0"/>
          </a:p>
          <a:p>
            <a:pPr marL="0" indent="0">
              <a:buNone/>
            </a:pPr>
            <a:endParaRPr lang="en-US" sz="3600" dirty="0" smtClean="0"/>
          </a:p>
        </p:txBody>
      </p:sp>
    </p:spTree>
    <p:extLst>
      <p:ext uri="{BB962C8B-B14F-4D97-AF65-F5344CB8AC3E}">
        <p14:creationId xmlns:p14="http://schemas.microsoft.com/office/powerpoint/2010/main" val="4939544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bldLvl="3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1163" y="430134"/>
            <a:ext cx="9431487" cy="1448770"/>
          </a:xfrm>
        </p:spPr>
        <p:txBody>
          <a:bodyPr>
            <a:normAutofit/>
          </a:bodyPr>
          <a:lstStyle/>
          <a:p>
            <a:pPr algn="l"/>
            <a:r>
              <a:rPr lang="en-US" b="1" dirty="0" smtClean="0"/>
              <a:t>The advantage of using the clients own stories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57279" y="2060316"/>
            <a:ext cx="6750187" cy="4065852"/>
          </a:xfrm>
        </p:spPr>
        <p:txBody>
          <a:bodyPr>
            <a:noAutofit/>
          </a:bodyPr>
          <a:lstStyle/>
          <a:p>
            <a:pPr marL="742950" indent="-742950">
              <a:buFont typeface="+mj-lt"/>
              <a:buAutoNum type="arabicPeriod"/>
            </a:pPr>
            <a:r>
              <a:rPr lang="en-US" dirty="0" smtClean="0"/>
              <a:t>The client is more intimately connected to their own </a:t>
            </a:r>
            <a:r>
              <a:rPr lang="en-US" dirty="0" smtClean="0"/>
              <a:t>stories.</a:t>
            </a:r>
            <a:endParaRPr lang="en-US" dirty="0" smtClean="0"/>
          </a:p>
          <a:p>
            <a:pPr marL="742950" indent="-742950">
              <a:buFont typeface="+mj-lt"/>
              <a:buAutoNum type="arabicPeriod"/>
            </a:pPr>
            <a:r>
              <a:rPr lang="en-US" dirty="0" smtClean="0"/>
              <a:t>The client could possibly get more motivated because of their own stories.</a:t>
            </a:r>
          </a:p>
          <a:p>
            <a:pPr marL="742950" indent="-742950">
              <a:buFont typeface="+mj-lt"/>
              <a:buAutoNum type="arabicPeriod"/>
            </a:pPr>
            <a:r>
              <a:rPr lang="en-US" dirty="0" smtClean="0"/>
              <a:t>The issues that might get in the way of the client really embracing the concept being taught become front and </a:t>
            </a:r>
            <a:r>
              <a:rPr lang="en-US" dirty="0" smtClean="0"/>
              <a:t>center.</a:t>
            </a:r>
            <a:endParaRPr lang="en-US" dirty="0" smtClean="0"/>
          </a:p>
          <a:p>
            <a:pPr marL="0" indent="0">
              <a:buNone/>
            </a:pPr>
            <a:endParaRPr lang="en-US" dirty="0" smtClean="0"/>
          </a:p>
          <a:p>
            <a:pPr marL="742950" indent="-742950">
              <a:buFont typeface="+mj-lt"/>
              <a:buAutoNum type="arabicPeriod"/>
            </a:pPr>
            <a:endParaRPr lang="en-US" i="1" dirty="0"/>
          </a:p>
          <a:p>
            <a:pPr marL="0" indent="0">
              <a:buNone/>
            </a:pPr>
            <a:endParaRPr lang="en-US" sz="3600" dirty="0" smtClean="0"/>
          </a:p>
        </p:txBody>
      </p:sp>
    </p:spTree>
    <p:extLst>
      <p:ext uri="{BB962C8B-B14F-4D97-AF65-F5344CB8AC3E}">
        <p14:creationId xmlns:p14="http://schemas.microsoft.com/office/powerpoint/2010/main" val="29561833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bldLvl="3"/>
    </p:bldLst>
  </p:timing>
</p:sld>
</file>

<file path=ppt/theme/theme1.xml><?xml version="1.0" encoding="utf-8"?>
<a:theme xmlns:a="http://schemas.openxmlformats.org/drawingml/2006/main" name="Black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 Black .thmx</Template>
  <TotalTime>2614</TotalTime>
  <Words>260</Words>
  <Application>Microsoft Macintosh PowerPoint</Application>
  <PresentationFormat>35mm Slides</PresentationFormat>
  <Paragraphs>21</Paragraphs>
  <Slides>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9" baseType="lpstr">
      <vt:lpstr>Black</vt:lpstr>
      <vt:lpstr>Coaching basics Part 2</vt:lpstr>
      <vt:lpstr>6. Making the directive more non-directive by asking for stories from the client</vt:lpstr>
      <vt:lpstr>PowerPoint Presentation</vt:lpstr>
      <vt:lpstr>So how would this work?</vt:lpstr>
      <vt:lpstr>Parenting – Giving kids the “will try attitude”</vt:lpstr>
      <vt:lpstr>Parenting – Giving kids the “will try attitude”</vt:lpstr>
      <vt:lpstr>How to use the client’s personal stories to coach a client in the concepts at hand</vt:lpstr>
      <vt:lpstr>The advantage of using the clients own stories</vt:lpstr>
    </vt:vector>
  </TitlesOfParts>
  <Company>Christian Leaders Institue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Semi Directive Coaching</dc:title>
  <dc:creator>Steve Elzinga</dc:creator>
  <cp:lastModifiedBy>Steve Elzinga</cp:lastModifiedBy>
  <cp:revision>36</cp:revision>
  <dcterms:created xsi:type="dcterms:W3CDTF">2022-06-01T00:06:17Z</dcterms:created>
  <dcterms:modified xsi:type="dcterms:W3CDTF">2022-12-13T15:59:57Z</dcterms:modified>
</cp:coreProperties>
</file>