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63" r:id="rId5"/>
    <p:sldId id="264" r:id="rId6"/>
    <p:sldId id="265" r:id="rId7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D6D6D6"/>
              </a:solidFill>
              <a:prstDash val="solid"/>
              <a:miter lim="400000"/>
            </a:ln>
          </a:left>
          <a:right>
            <a:ln w="254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254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6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032650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6D6"/>
              </a:solidFill>
              <a:prstDash val="solid"/>
              <a:miter lim="400000"/>
            </a:ln>
          </a:top>
          <a:bottom>
            <a:ln w="254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032650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solidFill>
                <a:srgbClr val="929292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84E00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17101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AAAAA"/>
              </a:solidFill>
              <a:prstDash val="solid"/>
              <a:miter lim="400000"/>
            </a:ln>
          </a:left>
          <a:right>
            <a:ln w="12700" cap="flat">
              <a:solidFill>
                <a:srgbClr val="AAAAAA"/>
              </a:solidFill>
              <a:prstDash val="solid"/>
              <a:miter lim="400000"/>
            </a:ln>
          </a:right>
          <a:top>
            <a:ln w="12700" cap="flat">
              <a:solidFill>
                <a:srgbClr val="AAAAAA"/>
              </a:solidFill>
              <a:prstDash val="solid"/>
              <a:miter lim="400000"/>
            </a:ln>
          </a:top>
          <a:bottom>
            <a:ln w="12700" cap="flat">
              <a:solidFill>
                <a:srgbClr val="AAAAAA"/>
              </a:solidFill>
              <a:prstDash val="solid"/>
              <a:miter lim="400000"/>
            </a:ln>
          </a:bottom>
          <a:insideH>
            <a:ln w="12700" cap="flat">
              <a:solidFill>
                <a:srgbClr val="AAAAAA"/>
              </a:solidFill>
              <a:prstDash val="solid"/>
              <a:miter lim="400000"/>
            </a:ln>
          </a:insideH>
          <a:insideV>
            <a:ln w="12700" cap="flat">
              <a:solidFill>
                <a:srgbClr val="AAAAAA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5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5">
              <a:hueOff val="106375"/>
              <a:satOff val="9554"/>
              <a:lumOff val="-13516"/>
            </a:schemeClr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5">
              <a:hueOff val="106375"/>
              <a:satOff val="9554"/>
              <a:lumOff val="-13516"/>
            </a:schemeClr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6">
              <a:hueOff val="-119728"/>
              <a:satOff val="5580"/>
              <a:lumOff val="-12961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650E48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650E48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909090"/>
              </a:solidFill>
              <a:prstDash val="solid"/>
              <a:miter lim="400000"/>
            </a:ln>
          </a:left>
          <a:right>
            <a:ln w="12700" cap="flat">
              <a:solidFill>
                <a:srgbClr val="909090"/>
              </a:solidFill>
              <a:prstDash val="solid"/>
              <a:miter lim="400000"/>
            </a:ln>
          </a:right>
          <a:top>
            <a:ln w="12700" cap="flat">
              <a:solidFill>
                <a:srgbClr val="909090"/>
              </a:solidFill>
              <a:prstDash val="solid"/>
              <a:miter lim="400000"/>
            </a:ln>
          </a:top>
          <a:bottom>
            <a:ln w="12700" cap="flat">
              <a:solidFill>
                <a:srgbClr val="909090"/>
              </a:solidFill>
              <a:prstDash val="solid"/>
              <a:miter lim="400000"/>
            </a:ln>
          </a:bottom>
          <a:insideH>
            <a:ln w="12700" cap="flat">
              <a:solidFill>
                <a:srgbClr val="909090"/>
              </a:solidFill>
              <a:prstDash val="solid"/>
              <a:miter lim="400000"/>
            </a:ln>
          </a:insideH>
          <a:insideV>
            <a:ln w="12700" cap="flat">
              <a:solidFill>
                <a:srgbClr val="90909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798089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6A0AC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6A0AC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25400" cap="flat">
              <a:solidFill>
                <a:srgbClr val="929292"/>
              </a:solidFill>
              <a:prstDash val="solid"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25400" cap="flat">
              <a:solidFill>
                <a:srgbClr val="929292"/>
              </a:solidFill>
              <a:prstDash val="solid"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>
      <p:cViewPr varScale="1">
        <p:scale>
          <a:sx n="87" d="100"/>
          <a:sy n="87" d="100"/>
        </p:scale>
        <p:origin x="185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52" name="Shape 152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ClrTx/>
              <a:buSzTx/>
              <a:buNone/>
              <a:defRPr sz="3700"/>
            </a:lvl1pPr>
            <a:lvl2pPr marL="0" indent="228600" algn="ctr">
              <a:spcBef>
                <a:spcPts val="0"/>
              </a:spcBef>
              <a:buClrTx/>
              <a:buSzTx/>
              <a:buNone/>
              <a:defRPr sz="3700"/>
            </a:lvl2pPr>
            <a:lvl3pPr marL="0" indent="457200" algn="ctr">
              <a:spcBef>
                <a:spcPts val="0"/>
              </a:spcBef>
              <a:buClrTx/>
              <a:buSzTx/>
              <a:buNone/>
              <a:defRPr sz="3700"/>
            </a:lvl3pPr>
            <a:lvl4pPr marL="0" indent="685800" algn="ctr">
              <a:spcBef>
                <a:spcPts val="0"/>
              </a:spcBef>
              <a:buClrTx/>
              <a:buSzTx/>
              <a:buNone/>
              <a:defRPr sz="3700"/>
            </a:lvl4pPr>
            <a:lvl5pPr marL="0" indent="914400" algn="ctr">
              <a:spcBef>
                <a:spcPts val="0"/>
              </a:spcBef>
              <a:buClrTx/>
              <a:buSzTx/>
              <a:buNone/>
              <a:defRPr sz="37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1270000" y="6362700"/>
            <a:ext cx="10464800" cy="461366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ClrTx/>
              <a:buSzTx/>
              <a:buNone/>
              <a:defRPr sz="24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1270000" y="4308599"/>
            <a:ext cx="10464800" cy="609776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ClrTx/>
              <a:buSzTx/>
              <a:buNone/>
              <a:defRPr sz="34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Subtitle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Title Text"/>
          <p:cNvSpPr txBox="1">
            <a:spLocks noGrp="1"/>
          </p:cNvSpPr>
          <p:nvPr>
            <p:ph type="title"/>
          </p:nvPr>
        </p:nvSpPr>
        <p:spPr>
          <a:xfrm>
            <a:off x="1270000" y="2616200"/>
            <a:ext cx="10464800" cy="2540000"/>
          </a:xfrm>
          <a:prstGeom prst="rect">
            <a:avLst/>
          </a:prstGeom>
        </p:spPr>
        <p:txBody>
          <a:bodyPr anchor="b"/>
          <a:lstStyle>
            <a:lvl1pPr defTabSz="457200">
              <a:defRPr sz="7200">
                <a:latin typeface="Chalkduster"/>
                <a:ea typeface="Chalkduster"/>
                <a:cs typeface="Chalkduster"/>
                <a:sym typeface="Chalkduster"/>
              </a:defRPr>
            </a:lvl1pPr>
          </a:lstStyle>
          <a:p>
            <a:r>
              <a:t>Title Text</a:t>
            </a:r>
          </a:p>
        </p:txBody>
      </p:sp>
      <p:sp>
        <p:nvSpPr>
          <p:cNvPr id="118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270000" y="5207000"/>
            <a:ext cx="10464800" cy="1663700"/>
          </a:xfrm>
          <a:prstGeom prst="rect">
            <a:avLst/>
          </a:prstGeom>
        </p:spPr>
        <p:txBody>
          <a:bodyPr anchor="t"/>
          <a:lstStyle>
            <a:lvl1pPr marL="0" indent="0" algn="ctr" defTabSz="457200">
              <a:spcBef>
                <a:spcPts val="0"/>
              </a:spcBef>
              <a:buClrTx/>
              <a:buSzTx/>
              <a:buNone/>
              <a:defRPr sz="3600">
                <a:latin typeface="Chalkduster"/>
                <a:ea typeface="Chalkduster"/>
                <a:cs typeface="Chalkduster"/>
                <a:sym typeface="Chalkduster"/>
              </a:defRPr>
            </a:lvl1pPr>
            <a:lvl2pPr marL="0" indent="228600" algn="ctr" defTabSz="457200">
              <a:spcBef>
                <a:spcPts val="0"/>
              </a:spcBef>
              <a:buClrTx/>
              <a:buSzTx/>
              <a:buNone/>
              <a:defRPr sz="3600">
                <a:latin typeface="Chalkduster"/>
                <a:ea typeface="Chalkduster"/>
                <a:cs typeface="Chalkduster"/>
                <a:sym typeface="Chalkduster"/>
              </a:defRPr>
            </a:lvl2pPr>
            <a:lvl3pPr marL="0" indent="457200" algn="ctr" defTabSz="457200">
              <a:spcBef>
                <a:spcPts val="0"/>
              </a:spcBef>
              <a:buClrTx/>
              <a:buSzTx/>
              <a:buNone/>
              <a:defRPr sz="3600">
                <a:latin typeface="Chalkduster"/>
                <a:ea typeface="Chalkduster"/>
                <a:cs typeface="Chalkduster"/>
                <a:sym typeface="Chalkduster"/>
              </a:defRPr>
            </a:lvl3pPr>
            <a:lvl4pPr marL="0" indent="685800" algn="ctr" defTabSz="457200">
              <a:spcBef>
                <a:spcPts val="0"/>
              </a:spcBef>
              <a:buClrTx/>
              <a:buSzTx/>
              <a:buNone/>
              <a:defRPr sz="3600">
                <a:latin typeface="Chalkduster"/>
                <a:ea typeface="Chalkduster"/>
                <a:cs typeface="Chalkduster"/>
                <a:sym typeface="Chalkduster"/>
              </a:defRPr>
            </a:lvl4pPr>
            <a:lvl5pPr marL="0" indent="914400" algn="ctr" defTabSz="457200">
              <a:spcBef>
                <a:spcPts val="0"/>
              </a:spcBef>
              <a:buClrTx/>
              <a:buSzTx/>
              <a:buNone/>
              <a:defRPr sz="3600">
                <a:latin typeface="Chalkduster"/>
                <a:ea typeface="Chalkduster"/>
                <a:cs typeface="Chalkduster"/>
                <a:sym typeface="Chalkduster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19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297011" y="9197831"/>
            <a:ext cx="409839" cy="454170"/>
          </a:xfrm>
          <a:prstGeom prst="rect">
            <a:avLst/>
          </a:prstGeom>
        </p:spPr>
        <p:txBody>
          <a:bodyPr anchor="b"/>
          <a:lstStyle>
            <a:lvl1pPr defTabSz="457200">
              <a:defRPr sz="1800">
                <a:latin typeface="Chalkduster"/>
                <a:ea typeface="Chalkduster"/>
                <a:cs typeface="Chalkduster"/>
                <a:sym typeface="Chalkduster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297011" y="9197831"/>
            <a:ext cx="409839" cy="454170"/>
          </a:xfrm>
          <a:prstGeom prst="rect">
            <a:avLst/>
          </a:prstGeom>
        </p:spPr>
        <p:txBody>
          <a:bodyPr anchor="b"/>
          <a:lstStyle>
            <a:lvl1pPr defTabSz="457200">
              <a:defRPr sz="1800">
                <a:latin typeface="Chalkduster"/>
                <a:ea typeface="Chalkduster"/>
                <a:cs typeface="Chalkduster"/>
                <a:sym typeface="Chalkduster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Title Text"/>
          <p:cNvSpPr txBox="1">
            <a:spLocks noGrp="1"/>
          </p:cNvSpPr>
          <p:nvPr>
            <p:ph type="title"/>
          </p:nvPr>
        </p:nvSpPr>
        <p:spPr>
          <a:xfrm>
            <a:off x="1270000" y="203200"/>
            <a:ext cx="10464800" cy="2540000"/>
          </a:xfrm>
          <a:prstGeom prst="rect">
            <a:avLst/>
          </a:prstGeom>
        </p:spPr>
        <p:txBody>
          <a:bodyPr/>
          <a:lstStyle>
            <a:lvl1pPr defTabSz="457200">
              <a:defRPr sz="7200">
                <a:latin typeface="Chalkduster"/>
                <a:ea typeface="Chalkduster"/>
                <a:cs typeface="Chalkduster"/>
                <a:sym typeface="Chalkduster"/>
              </a:defRPr>
            </a:lvl1pPr>
          </a:lstStyle>
          <a:p>
            <a:r>
              <a:t>Title Text</a:t>
            </a:r>
          </a:p>
        </p:txBody>
      </p:sp>
      <p:sp>
        <p:nvSpPr>
          <p:cNvPr id="134" name="Body Level One…"/>
          <p:cNvSpPr txBox="1">
            <a:spLocks noGrp="1"/>
          </p:cNvSpPr>
          <p:nvPr>
            <p:ph type="body" idx="1"/>
          </p:nvPr>
        </p:nvSpPr>
        <p:spPr>
          <a:xfrm>
            <a:off x="1270000" y="2768600"/>
            <a:ext cx="10464800" cy="5740400"/>
          </a:xfrm>
          <a:prstGeom prst="rect">
            <a:avLst/>
          </a:prstGeom>
        </p:spPr>
        <p:txBody>
          <a:bodyPr/>
          <a:lstStyle>
            <a:lvl1pPr marL="571500" indent="-571500" defTabSz="457200">
              <a:spcBef>
                <a:spcPts val="3600"/>
              </a:spcBef>
              <a:buClrTx/>
              <a:buSzPct val="43000"/>
              <a:buBlip>
                <a:blip r:embed="rId3"/>
              </a:buBlip>
              <a:defRPr sz="3600">
                <a:latin typeface="Chalkduster"/>
                <a:ea typeface="Chalkduster"/>
                <a:cs typeface="Chalkduster"/>
                <a:sym typeface="Chalkduster"/>
              </a:defRPr>
            </a:lvl1pPr>
            <a:lvl2pPr marL="1143000" indent="-571500" defTabSz="457200">
              <a:spcBef>
                <a:spcPts val="3600"/>
              </a:spcBef>
              <a:buClrTx/>
              <a:buSzPct val="43000"/>
              <a:buBlip>
                <a:blip r:embed="rId3"/>
              </a:buBlip>
              <a:defRPr sz="3600">
                <a:latin typeface="Chalkduster"/>
                <a:ea typeface="Chalkduster"/>
                <a:cs typeface="Chalkduster"/>
                <a:sym typeface="Chalkduster"/>
              </a:defRPr>
            </a:lvl2pPr>
            <a:lvl3pPr marL="1714500" indent="-571500" defTabSz="457200">
              <a:spcBef>
                <a:spcPts val="3600"/>
              </a:spcBef>
              <a:buClrTx/>
              <a:buSzPct val="43000"/>
              <a:buBlip>
                <a:blip r:embed="rId3"/>
              </a:buBlip>
              <a:defRPr sz="3600">
                <a:latin typeface="Chalkduster"/>
                <a:ea typeface="Chalkduster"/>
                <a:cs typeface="Chalkduster"/>
                <a:sym typeface="Chalkduster"/>
              </a:defRPr>
            </a:lvl3pPr>
            <a:lvl4pPr marL="2286000" indent="-571500" defTabSz="457200">
              <a:spcBef>
                <a:spcPts val="3600"/>
              </a:spcBef>
              <a:buClrTx/>
              <a:buSzPct val="43000"/>
              <a:buBlip>
                <a:blip r:embed="rId3"/>
              </a:buBlip>
              <a:defRPr sz="3600">
                <a:latin typeface="Chalkduster"/>
                <a:ea typeface="Chalkduster"/>
                <a:cs typeface="Chalkduster"/>
                <a:sym typeface="Chalkduster"/>
              </a:defRPr>
            </a:lvl4pPr>
            <a:lvl5pPr marL="2857500" indent="-571500" defTabSz="457200">
              <a:spcBef>
                <a:spcPts val="3600"/>
              </a:spcBef>
              <a:buClrTx/>
              <a:buSzPct val="43000"/>
              <a:buBlip>
                <a:blip r:embed="rId3"/>
              </a:buBlip>
              <a:defRPr sz="3600">
                <a:latin typeface="Chalkduster"/>
                <a:ea typeface="Chalkduster"/>
                <a:cs typeface="Chalkduster"/>
                <a:sym typeface="Chalkduster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297011" y="9197831"/>
            <a:ext cx="409839" cy="454170"/>
          </a:xfrm>
          <a:prstGeom prst="rect">
            <a:avLst/>
          </a:prstGeom>
        </p:spPr>
        <p:txBody>
          <a:bodyPr anchor="b"/>
          <a:lstStyle>
            <a:lvl1pPr defTabSz="457200">
              <a:defRPr sz="1800">
                <a:latin typeface="Chalkduster"/>
                <a:ea typeface="Chalkduster"/>
                <a:cs typeface="Chalkduster"/>
                <a:sym typeface="Chalkduster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Image"/>
          <p:cNvSpPr>
            <a:spLocks noGrp="1"/>
          </p:cNvSpPr>
          <p:nvPr>
            <p:ph type="pic" sz="half" idx="13"/>
          </p:nvPr>
        </p:nvSpPr>
        <p:spPr>
          <a:xfrm>
            <a:off x="6972300" y="2984500"/>
            <a:ext cx="4747115" cy="6019800"/>
          </a:xfrm>
          <a:prstGeom prst="rect">
            <a:avLst/>
          </a:prstGeom>
          <a:ln w="9525">
            <a:round/>
          </a:ln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1270000" y="203200"/>
            <a:ext cx="10464800" cy="2540000"/>
          </a:xfrm>
          <a:prstGeom prst="rect">
            <a:avLst/>
          </a:prstGeom>
        </p:spPr>
        <p:txBody>
          <a:bodyPr/>
          <a:lstStyle>
            <a:lvl1pPr defTabSz="457200">
              <a:defRPr sz="7200">
                <a:latin typeface="Chalkduster"/>
                <a:ea typeface="Chalkduster"/>
                <a:cs typeface="Chalkduster"/>
                <a:sym typeface="Chalkduster"/>
              </a:defRPr>
            </a:lvl1pPr>
          </a:lstStyle>
          <a:p>
            <a:r>
              <a:t>Title Text</a:t>
            </a:r>
          </a:p>
        </p:txBody>
      </p:sp>
      <p:sp>
        <p:nvSpPr>
          <p:cNvPr id="144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270000" y="2946400"/>
            <a:ext cx="5270500" cy="6096000"/>
          </a:xfrm>
          <a:prstGeom prst="rect">
            <a:avLst/>
          </a:prstGeom>
        </p:spPr>
        <p:txBody>
          <a:bodyPr/>
          <a:lstStyle>
            <a:lvl1pPr marL="482600" indent="-482600" defTabSz="457200">
              <a:spcBef>
                <a:spcPts val="3200"/>
              </a:spcBef>
              <a:buClrTx/>
              <a:buSzPct val="43000"/>
              <a:buBlip>
                <a:blip r:embed="rId3"/>
              </a:buBlip>
              <a:defRPr>
                <a:latin typeface="Chalkduster"/>
                <a:ea typeface="Chalkduster"/>
                <a:cs typeface="Chalkduster"/>
                <a:sym typeface="Chalkduster"/>
              </a:defRPr>
            </a:lvl1pPr>
            <a:lvl2pPr marL="965200" indent="-482600" defTabSz="457200">
              <a:spcBef>
                <a:spcPts val="3200"/>
              </a:spcBef>
              <a:buClrTx/>
              <a:buSzPct val="43000"/>
              <a:buBlip>
                <a:blip r:embed="rId3"/>
              </a:buBlip>
              <a:defRPr>
                <a:latin typeface="Chalkduster"/>
                <a:ea typeface="Chalkduster"/>
                <a:cs typeface="Chalkduster"/>
                <a:sym typeface="Chalkduster"/>
              </a:defRPr>
            </a:lvl2pPr>
            <a:lvl3pPr marL="1447800" indent="-482600" defTabSz="457200">
              <a:spcBef>
                <a:spcPts val="3200"/>
              </a:spcBef>
              <a:buClrTx/>
              <a:buSzPct val="43000"/>
              <a:buBlip>
                <a:blip r:embed="rId3"/>
              </a:buBlip>
              <a:defRPr>
                <a:latin typeface="Chalkduster"/>
                <a:ea typeface="Chalkduster"/>
                <a:cs typeface="Chalkduster"/>
                <a:sym typeface="Chalkduster"/>
              </a:defRPr>
            </a:lvl3pPr>
            <a:lvl4pPr marL="1930400" indent="-482600" defTabSz="457200">
              <a:spcBef>
                <a:spcPts val="3200"/>
              </a:spcBef>
              <a:buClrTx/>
              <a:buSzPct val="43000"/>
              <a:buBlip>
                <a:blip r:embed="rId3"/>
              </a:buBlip>
              <a:defRPr>
                <a:latin typeface="Chalkduster"/>
                <a:ea typeface="Chalkduster"/>
                <a:cs typeface="Chalkduster"/>
                <a:sym typeface="Chalkduster"/>
              </a:defRPr>
            </a:lvl4pPr>
            <a:lvl5pPr marL="2413000" indent="-482600" defTabSz="457200">
              <a:spcBef>
                <a:spcPts val="3200"/>
              </a:spcBef>
              <a:buClrTx/>
              <a:buSzPct val="43000"/>
              <a:buBlip>
                <a:blip r:embed="rId3"/>
              </a:buBlip>
              <a:defRPr>
                <a:latin typeface="Chalkduster"/>
                <a:ea typeface="Chalkduster"/>
                <a:cs typeface="Chalkduster"/>
                <a:sym typeface="Chalkduster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4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256723" y="9197831"/>
            <a:ext cx="409839" cy="454170"/>
          </a:xfrm>
          <a:prstGeom prst="rect">
            <a:avLst/>
          </a:prstGeom>
        </p:spPr>
        <p:txBody>
          <a:bodyPr anchor="b"/>
          <a:lstStyle>
            <a:lvl1pPr algn="r" defTabSz="457200">
              <a:defRPr sz="1800">
                <a:latin typeface="Chalkduster"/>
                <a:ea typeface="Chalkduster"/>
                <a:cs typeface="Chalkduster"/>
                <a:sym typeface="Chalkduster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1619250" y="673100"/>
            <a:ext cx="9758016" cy="5905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270000" y="81534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ClrTx/>
              <a:buSzTx/>
              <a:buNone/>
              <a:defRPr sz="3700"/>
            </a:lvl1pPr>
            <a:lvl2pPr marL="0" indent="228600" algn="ctr">
              <a:spcBef>
                <a:spcPts val="0"/>
              </a:spcBef>
              <a:buClrTx/>
              <a:buSzTx/>
              <a:buNone/>
              <a:defRPr sz="3700"/>
            </a:lvl2pPr>
            <a:lvl3pPr marL="0" indent="457200" algn="ctr">
              <a:spcBef>
                <a:spcPts val="0"/>
              </a:spcBef>
              <a:buClrTx/>
              <a:buSzTx/>
              <a:buNone/>
              <a:defRPr sz="3700"/>
            </a:lvl3pPr>
            <a:lvl4pPr marL="0" indent="685800" algn="ctr">
              <a:spcBef>
                <a:spcPts val="0"/>
              </a:spcBef>
              <a:buClrTx/>
              <a:buSzTx/>
              <a:buNone/>
              <a:defRPr sz="3700"/>
            </a:lvl4pPr>
            <a:lvl5pPr marL="0" indent="914400" algn="ctr">
              <a:spcBef>
                <a:spcPts val="0"/>
              </a:spcBef>
              <a:buClrTx/>
              <a:buSzTx/>
              <a:buNone/>
              <a:defRPr sz="37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>
            <a:spLocks noGrp="1"/>
          </p:cNvSpPr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sz="half" idx="13"/>
          </p:nvPr>
        </p:nvSpPr>
        <p:spPr>
          <a:xfrm>
            <a:off x="6718300" y="638919"/>
            <a:ext cx="5334001" cy="82169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ClrTx/>
              <a:buSzTx/>
              <a:buNone/>
              <a:defRPr sz="3700"/>
            </a:lvl1pPr>
            <a:lvl2pPr marL="0" indent="228600" algn="ctr">
              <a:spcBef>
                <a:spcPts val="0"/>
              </a:spcBef>
              <a:buClrTx/>
              <a:buSzTx/>
              <a:buNone/>
              <a:defRPr sz="3700"/>
            </a:lvl2pPr>
            <a:lvl3pPr marL="0" indent="457200" algn="ctr">
              <a:spcBef>
                <a:spcPts val="0"/>
              </a:spcBef>
              <a:buClrTx/>
              <a:buSzTx/>
              <a:buNone/>
              <a:defRPr sz="3700"/>
            </a:lvl3pPr>
            <a:lvl4pPr marL="0" indent="685800" algn="ctr">
              <a:spcBef>
                <a:spcPts val="0"/>
              </a:spcBef>
              <a:buClrTx/>
              <a:buSzTx/>
              <a:buNone/>
              <a:defRPr sz="3700"/>
            </a:lvl4pPr>
            <a:lvl5pPr marL="0" indent="914400" algn="ctr">
              <a:spcBef>
                <a:spcPts val="0"/>
              </a:spcBef>
              <a:buClrTx/>
              <a:buSzTx/>
              <a:buNone/>
              <a:defRPr sz="37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buClrTx/>
            </a:lvl1pPr>
            <a:lvl2pPr>
              <a:buClrTx/>
            </a:lvl2pPr>
            <a:lvl3pPr>
              <a:buClrTx/>
            </a:lvl3pPr>
            <a:lvl4pPr>
              <a:buClrTx/>
            </a:lvl4pPr>
            <a:lvl5pPr>
              <a:buClrTx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6718300" y="25908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buClrTx/>
              <a:defRPr sz="2800"/>
            </a:lvl1pPr>
            <a:lvl2pPr marL="685800" indent="-342900">
              <a:spcBef>
                <a:spcPts val="3200"/>
              </a:spcBef>
              <a:buClrTx/>
              <a:defRPr sz="2800"/>
            </a:lvl2pPr>
            <a:lvl3pPr marL="1028700" indent="-342900">
              <a:spcBef>
                <a:spcPts val="3200"/>
              </a:spcBef>
              <a:buClrTx/>
              <a:defRPr sz="2800"/>
            </a:lvl3pPr>
            <a:lvl4pPr marL="1371600" indent="-342900">
              <a:spcBef>
                <a:spcPts val="3200"/>
              </a:spcBef>
              <a:buClrTx/>
              <a:defRPr sz="2800"/>
            </a:lvl4pPr>
            <a:lvl5pPr marL="1714500" indent="-342900">
              <a:spcBef>
                <a:spcPts val="3200"/>
              </a:spcBef>
              <a:buClrTx/>
              <a:defRPr sz="2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>
            <a:lvl1pPr>
              <a:buClrTx/>
            </a:lvl1pPr>
            <a:lvl2pPr>
              <a:buClrTx/>
            </a:lvl2pPr>
            <a:lvl3pPr>
              <a:buClrTx/>
            </a:lvl3pPr>
            <a:lvl4pPr>
              <a:buClrTx/>
            </a:lvl4pPr>
            <a:lvl5pPr>
              <a:buClrTx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6731000" y="4965700"/>
            <a:ext cx="5334000" cy="3898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6731000" y="635000"/>
            <a:ext cx="5334000" cy="3898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sz="half" idx="15"/>
          </p:nvPr>
        </p:nvSpPr>
        <p:spPr>
          <a:xfrm>
            <a:off x="952500" y="635000"/>
            <a:ext cx="5334000" cy="8229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6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ransition spd="med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Unidad 5…"/>
          <p:cNvSpPr txBox="1">
            <a:spLocks noGrp="1"/>
          </p:cNvSpPr>
          <p:nvPr>
            <p:ph type="title"/>
          </p:nvPr>
        </p:nvSpPr>
        <p:spPr>
          <a:xfrm>
            <a:off x="1270000" y="596900"/>
            <a:ext cx="10464800" cy="3016201"/>
          </a:xfrm>
          <a:prstGeom prst="rect">
            <a:avLst/>
          </a:prstGeom>
        </p:spPr>
        <p:txBody>
          <a:bodyPr/>
          <a:lstStyle/>
          <a:p>
            <a:pPr defTabSz="352043">
              <a:defRPr sz="5544"/>
            </a:pPr>
            <a:r>
              <a:t>Unidad 5</a:t>
            </a:r>
          </a:p>
          <a:p>
            <a:pPr defTabSz="352043">
              <a:defRPr sz="5544"/>
            </a:pPr>
            <a:endParaRPr/>
          </a:p>
          <a:p>
            <a:pPr defTabSz="352043">
              <a:defRPr sz="5544"/>
            </a:pPr>
            <a:r>
              <a:t>COMPONER CON PALABRAS</a:t>
            </a:r>
          </a:p>
        </p:txBody>
      </p:sp>
      <p:sp>
        <p:nvSpPr>
          <p:cNvPr id="155" name="LECCIONES…"/>
          <p:cNvSpPr txBox="1">
            <a:spLocks noGrp="1"/>
          </p:cNvSpPr>
          <p:nvPr>
            <p:ph type="body" sz="half" idx="1"/>
          </p:nvPr>
        </p:nvSpPr>
        <p:spPr>
          <a:xfrm>
            <a:off x="1397000" y="3623254"/>
            <a:ext cx="10464800" cy="4225728"/>
          </a:xfrm>
          <a:prstGeom prst="rect">
            <a:avLst/>
          </a:prstGeom>
        </p:spPr>
        <p:txBody>
          <a:bodyPr/>
          <a:lstStyle/>
          <a:p>
            <a:endParaRPr/>
          </a:p>
          <a:p>
            <a:r>
              <a:t>LECCIONES</a:t>
            </a:r>
          </a:p>
          <a:p>
            <a:pPr algn="l"/>
            <a:r>
              <a:t>1. Propósito </a:t>
            </a:r>
          </a:p>
          <a:p>
            <a:pPr algn="l"/>
            <a:r>
              <a:t>2. Mapa Conceptual (Mental)</a:t>
            </a:r>
          </a:p>
          <a:p>
            <a:pPr algn="l"/>
            <a:r>
              <a:t>3. Claridad, Conexión, Coherencia</a:t>
            </a:r>
          </a:p>
        </p:txBody>
      </p:sp>
      <p:sp>
        <p:nvSpPr>
          <p:cNvPr id="156" name="Apple"/>
          <p:cNvSpPr/>
          <p:nvPr/>
        </p:nvSpPr>
        <p:spPr>
          <a:xfrm>
            <a:off x="11272154" y="7859135"/>
            <a:ext cx="1168519" cy="13296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7410" h="20613" extrusionOk="0">
                <a:moveTo>
                  <a:pt x="0" y="2"/>
                </a:moveTo>
                <a:cubicBezTo>
                  <a:pt x="1451" y="3943"/>
                  <a:pt x="5157" y="4456"/>
                  <a:pt x="6978" y="3382"/>
                </a:cubicBezTo>
                <a:cubicBezTo>
                  <a:pt x="7286" y="3563"/>
                  <a:pt x="8060" y="4073"/>
                  <a:pt x="8550" y="4884"/>
                </a:cubicBezTo>
                <a:cubicBezTo>
                  <a:pt x="8454" y="5252"/>
                  <a:pt x="8387" y="5636"/>
                  <a:pt x="8341" y="6039"/>
                </a:cubicBezTo>
                <a:cubicBezTo>
                  <a:pt x="7169" y="5159"/>
                  <a:pt x="4412" y="3710"/>
                  <a:pt x="1571" y="6696"/>
                </a:cubicBezTo>
                <a:cubicBezTo>
                  <a:pt x="-2090" y="10545"/>
                  <a:pt x="1666" y="17304"/>
                  <a:pt x="3532" y="19171"/>
                </a:cubicBezTo>
                <a:cubicBezTo>
                  <a:pt x="5051" y="20690"/>
                  <a:pt x="7284" y="21033"/>
                  <a:pt x="8895" y="20084"/>
                </a:cubicBezTo>
                <a:cubicBezTo>
                  <a:pt x="10541" y="20966"/>
                  <a:pt x="12760" y="20533"/>
                  <a:pt x="14220" y="18952"/>
                </a:cubicBezTo>
                <a:cubicBezTo>
                  <a:pt x="16014" y="17010"/>
                  <a:pt x="19510" y="10100"/>
                  <a:pt x="15705" y="6404"/>
                </a:cubicBezTo>
                <a:cubicBezTo>
                  <a:pt x="12821" y="3604"/>
                  <a:pt x="10177" y="5030"/>
                  <a:pt x="8996" y="5962"/>
                </a:cubicBezTo>
                <a:cubicBezTo>
                  <a:pt x="9362" y="4276"/>
                  <a:pt x="10299" y="2881"/>
                  <a:pt x="11830" y="1818"/>
                </a:cubicBezTo>
                <a:cubicBezTo>
                  <a:pt x="12127" y="1605"/>
                  <a:pt x="11429" y="972"/>
                  <a:pt x="11062" y="1235"/>
                </a:cubicBezTo>
                <a:cubicBezTo>
                  <a:pt x="9865" y="2172"/>
                  <a:pt x="9134" y="3168"/>
                  <a:pt x="8722" y="4327"/>
                </a:cubicBezTo>
                <a:cubicBezTo>
                  <a:pt x="8152" y="3554"/>
                  <a:pt x="7406" y="3094"/>
                  <a:pt x="7137" y="2944"/>
                </a:cubicBezTo>
                <a:cubicBezTo>
                  <a:pt x="6952" y="2300"/>
                  <a:pt x="6374" y="756"/>
                  <a:pt x="4976" y="243"/>
                </a:cubicBezTo>
                <a:cubicBezTo>
                  <a:pt x="2769" y="-567"/>
                  <a:pt x="2384" y="993"/>
                  <a:pt x="0" y="2"/>
                </a:cubicBezTo>
                <a:close/>
              </a:path>
            </a:pathLst>
          </a:custGeom>
          <a:solidFill>
            <a:srgbClr val="C13521"/>
          </a:solidFill>
          <a:ln w="12700">
            <a:miter lim="400000"/>
          </a:ln>
          <a:effectLst>
            <a:outerShdw blurRad="63500" dir="16200000" rotWithShape="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 defTabSz="457200">
              <a:defRPr sz="3200" b="0">
                <a:effectLst>
                  <a:outerShdw blurRad="63500" dist="25400" dir="2700000" rotWithShape="0">
                    <a:srgbClr val="000000">
                      <a:alpha val="70000"/>
                    </a:srgbClr>
                  </a:outerShdw>
                </a:effectLst>
                <a:latin typeface="Chalkduster"/>
                <a:ea typeface="Chalkduster"/>
                <a:cs typeface="Chalkduster"/>
                <a:sym typeface="Chalkduster"/>
              </a:defRPr>
            </a:pPr>
            <a:endParaRPr/>
          </a:p>
        </p:txBody>
      </p:sp>
      <p:sp>
        <p:nvSpPr>
          <p:cNvPr id="157" name="Dingbat Check"/>
          <p:cNvSpPr/>
          <p:nvPr/>
        </p:nvSpPr>
        <p:spPr>
          <a:xfrm>
            <a:off x="289029" y="5426796"/>
            <a:ext cx="1301542" cy="123680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52" h="20404" extrusionOk="0">
                <a:moveTo>
                  <a:pt x="19340" y="6"/>
                </a:moveTo>
                <a:cubicBezTo>
                  <a:pt x="18911" y="-308"/>
                  <a:pt x="8317" y="11620"/>
                  <a:pt x="6423" y="13985"/>
                </a:cubicBezTo>
                <a:cubicBezTo>
                  <a:pt x="6323" y="14108"/>
                  <a:pt x="6215" y="14226"/>
                  <a:pt x="6090" y="14370"/>
                </a:cubicBezTo>
                <a:cubicBezTo>
                  <a:pt x="5960" y="14216"/>
                  <a:pt x="5854" y="14096"/>
                  <a:pt x="5755" y="13971"/>
                </a:cubicBezTo>
                <a:cubicBezTo>
                  <a:pt x="4964" y="12967"/>
                  <a:pt x="4458" y="12167"/>
                  <a:pt x="3657" y="11171"/>
                </a:cubicBezTo>
                <a:cubicBezTo>
                  <a:pt x="3337" y="10773"/>
                  <a:pt x="2972" y="10410"/>
                  <a:pt x="2634" y="10026"/>
                </a:cubicBezTo>
                <a:cubicBezTo>
                  <a:pt x="2472" y="9843"/>
                  <a:pt x="2283" y="9849"/>
                  <a:pt x="2071" y="9915"/>
                </a:cubicBezTo>
                <a:cubicBezTo>
                  <a:pt x="1856" y="9981"/>
                  <a:pt x="1574" y="9982"/>
                  <a:pt x="1303" y="10152"/>
                </a:cubicBezTo>
                <a:cubicBezTo>
                  <a:pt x="1209" y="10262"/>
                  <a:pt x="1332" y="10438"/>
                  <a:pt x="1349" y="10609"/>
                </a:cubicBezTo>
                <a:cubicBezTo>
                  <a:pt x="1369" y="10821"/>
                  <a:pt x="603" y="10792"/>
                  <a:pt x="203" y="11061"/>
                </a:cubicBezTo>
                <a:cubicBezTo>
                  <a:pt x="111" y="11123"/>
                  <a:pt x="286" y="11375"/>
                  <a:pt x="227" y="11440"/>
                </a:cubicBezTo>
                <a:cubicBezTo>
                  <a:pt x="51" y="11634"/>
                  <a:pt x="-61" y="11588"/>
                  <a:pt x="36" y="11826"/>
                </a:cubicBezTo>
                <a:cubicBezTo>
                  <a:pt x="896" y="13941"/>
                  <a:pt x="2182" y="15733"/>
                  <a:pt x="3218" y="17879"/>
                </a:cubicBezTo>
                <a:cubicBezTo>
                  <a:pt x="4865" y="21292"/>
                  <a:pt x="5178" y="19166"/>
                  <a:pt x="5654" y="19575"/>
                </a:cubicBezTo>
                <a:cubicBezTo>
                  <a:pt x="7119" y="20836"/>
                  <a:pt x="6474" y="21179"/>
                  <a:pt x="9921" y="16770"/>
                </a:cubicBezTo>
                <a:cubicBezTo>
                  <a:pt x="11378" y="14721"/>
                  <a:pt x="19009" y="5203"/>
                  <a:pt x="20710" y="3334"/>
                </a:cubicBezTo>
                <a:cubicBezTo>
                  <a:pt x="20919" y="3106"/>
                  <a:pt x="21118" y="2879"/>
                  <a:pt x="21258" y="2594"/>
                </a:cubicBezTo>
                <a:cubicBezTo>
                  <a:pt x="21526" y="2050"/>
                  <a:pt x="21539" y="2066"/>
                  <a:pt x="21150" y="1624"/>
                </a:cubicBezTo>
                <a:cubicBezTo>
                  <a:pt x="21006" y="1461"/>
                  <a:pt x="20856" y="1427"/>
                  <a:pt x="20646" y="1437"/>
                </a:cubicBezTo>
                <a:cubicBezTo>
                  <a:pt x="20244" y="1456"/>
                  <a:pt x="20044" y="1227"/>
                  <a:pt x="20086" y="860"/>
                </a:cubicBezTo>
                <a:cubicBezTo>
                  <a:pt x="20096" y="778"/>
                  <a:pt x="20075" y="672"/>
                  <a:pt x="20023" y="612"/>
                </a:cubicBezTo>
                <a:cubicBezTo>
                  <a:pt x="19903" y="469"/>
                  <a:pt x="19492" y="117"/>
                  <a:pt x="19340" y="6"/>
                </a:cubicBezTo>
                <a:close/>
              </a:path>
            </a:pathLst>
          </a:custGeom>
          <a:solidFill>
            <a:srgbClr val="C13521"/>
          </a:solidFill>
          <a:ln w="12700">
            <a:miter lim="400000"/>
          </a:ln>
          <a:effectLst>
            <a:outerShdw blurRad="63500" dir="16200000" rotWithShape="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 defTabSz="457200">
              <a:defRPr sz="3200" b="0">
                <a:effectLst>
                  <a:outerShdw blurRad="63500" dist="25400" dir="2700000" rotWithShape="0">
                    <a:srgbClr val="000000">
                      <a:alpha val="70000"/>
                    </a:srgbClr>
                  </a:outerShdw>
                </a:effectLst>
                <a:latin typeface="Chalkduster"/>
                <a:ea typeface="Chalkduster"/>
                <a:cs typeface="Chalkduster"/>
                <a:sym typeface="Chalkduster"/>
              </a:defRPr>
            </a:pPr>
            <a:endParaRPr/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Unidad 5. Componer con Palabras…"/>
          <p:cNvSpPr txBox="1">
            <a:spLocks noGrp="1"/>
          </p:cNvSpPr>
          <p:nvPr>
            <p:ph type="title" idx="4294967295"/>
          </p:nvPr>
        </p:nvSpPr>
        <p:spPr>
          <a:xfrm>
            <a:off x="6746924" y="-88900"/>
            <a:ext cx="6092776" cy="1201887"/>
          </a:xfrm>
          <a:prstGeom prst="rect">
            <a:avLst/>
          </a:prstGeom>
        </p:spPr>
        <p:txBody>
          <a:bodyPr/>
          <a:lstStyle/>
          <a:p>
            <a:pPr algn="r" defTabSz="457200">
              <a:defRPr sz="1400">
                <a:latin typeface="Chalkduster"/>
                <a:ea typeface="Chalkduster"/>
                <a:cs typeface="Chalkduster"/>
                <a:sym typeface="Chalkduster"/>
              </a:defRPr>
            </a:pPr>
            <a:r>
              <a:t>Unidad 5. Componer con Palabras </a:t>
            </a:r>
          </a:p>
          <a:p>
            <a:pPr algn="r" defTabSz="457200">
              <a:defRPr sz="1400">
                <a:latin typeface="Chalkduster"/>
                <a:ea typeface="Chalkduster"/>
                <a:cs typeface="Chalkduster"/>
                <a:sym typeface="Chalkduster"/>
              </a:defRPr>
            </a:pPr>
            <a:r>
              <a:t>Lección 2.  Mapas Conceptuales</a:t>
            </a:r>
          </a:p>
        </p:txBody>
      </p:sp>
      <p:sp>
        <p:nvSpPr>
          <p:cNvPr id="161" name="https://logopediadinamicaydivertida.blogspot.com/2014/06/mapas-conceptuales-y-mapas-mentales.html"/>
          <p:cNvSpPr txBox="1"/>
          <p:nvPr/>
        </p:nvSpPr>
        <p:spPr>
          <a:xfrm>
            <a:off x="1156240" y="9005478"/>
            <a:ext cx="10692320" cy="3786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defRPr sz="1400" b="0">
                <a:latin typeface="Chalkduster"/>
                <a:ea typeface="Chalkduster"/>
                <a:cs typeface="Chalkduster"/>
                <a:sym typeface="Chalkduster"/>
              </a:defRPr>
            </a:lvl1pPr>
          </a:lstStyle>
          <a:p>
            <a:r>
              <a:t>https://logopediadinamicaydivertida.blogspot.com/2014/06/mapas-conceptuales-y-mapas-mentales.html</a:t>
            </a:r>
          </a:p>
        </p:txBody>
      </p:sp>
      <p:sp>
        <p:nvSpPr>
          <p:cNvPr id="162" name="MAPA CONCEPTUAL…"/>
          <p:cNvSpPr txBox="1"/>
          <p:nvPr/>
        </p:nvSpPr>
        <p:spPr>
          <a:xfrm>
            <a:off x="5214242" y="4426792"/>
            <a:ext cx="7124156" cy="46438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just" defTabSz="457200">
              <a:defRPr sz="3600" b="0">
                <a:solidFill>
                  <a:srgbClr val="A8E685"/>
                </a:solidFill>
                <a:latin typeface="Chalkduster"/>
                <a:ea typeface="Chalkduster"/>
                <a:cs typeface="Chalkduster"/>
                <a:sym typeface="Chalkduster"/>
              </a:defRPr>
            </a:pPr>
            <a:r>
              <a:t>MAPA CONCEPTUAL</a:t>
            </a:r>
          </a:p>
          <a:p>
            <a:pPr marL="285750" indent="-285750" algn="just" defTabSz="457200">
              <a:buSzPct val="43000"/>
              <a:buBlip>
                <a:blip r:embed="rId2"/>
              </a:buBlip>
              <a:defRPr sz="2600" b="0">
                <a:latin typeface="Chalkduster"/>
                <a:ea typeface="Chalkduster"/>
                <a:cs typeface="Chalkduster"/>
                <a:sym typeface="Chalkduster"/>
              </a:defRPr>
            </a:pPr>
            <a:r>
              <a:t>Es una técnica usada para la representación gráfica del conocimiento. </a:t>
            </a:r>
          </a:p>
          <a:p>
            <a:pPr marL="285750" indent="-285750" algn="just" defTabSz="457200">
              <a:buSzPct val="43000"/>
              <a:buBlip>
                <a:blip r:embed="rId2"/>
              </a:buBlip>
              <a:defRPr sz="2600" b="0">
                <a:latin typeface="Chalkduster"/>
                <a:ea typeface="Chalkduster"/>
                <a:cs typeface="Chalkduster"/>
                <a:sym typeface="Chalkduster"/>
              </a:defRPr>
            </a:pPr>
            <a:r>
              <a:t>Es una red de conceptos. En la red, los nodos representan los conceptos, el desenlace representan las relaciones entre ellos.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Unidad 5. Componer con Palabras…"/>
          <p:cNvSpPr txBox="1">
            <a:spLocks noGrp="1"/>
          </p:cNvSpPr>
          <p:nvPr>
            <p:ph type="title" idx="4294967295"/>
          </p:nvPr>
        </p:nvSpPr>
        <p:spPr>
          <a:xfrm>
            <a:off x="6746924" y="-88900"/>
            <a:ext cx="6092776" cy="1201887"/>
          </a:xfrm>
          <a:prstGeom prst="rect">
            <a:avLst/>
          </a:prstGeom>
        </p:spPr>
        <p:txBody>
          <a:bodyPr/>
          <a:lstStyle/>
          <a:p>
            <a:pPr algn="r" defTabSz="457200">
              <a:defRPr sz="1400">
                <a:latin typeface="Chalkduster"/>
                <a:ea typeface="Chalkduster"/>
                <a:cs typeface="Chalkduster"/>
                <a:sym typeface="Chalkduster"/>
              </a:defRPr>
            </a:pPr>
            <a:r>
              <a:t>Unidad 5. Componer con Palabras </a:t>
            </a:r>
          </a:p>
          <a:p>
            <a:pPr algn="r" defTabSz="457200">
              <a:defRPr sz="1400">
                <a:latin typeface="Chalkduster"/>
                <a:ea typeface="Chalkduster"/>
                <a:cs typeface="Chalkduster"/>
                <a:sym typeface="Chalkduster"/>
              </a:defRPr>
            </a:pPr>
            <a:r>
              <a:t>Lección 2.  Mapas Conceptuales</a:t>
            </a:r>
          </a:p>
        </p:txBody>
      </p:sp>
      <p:sp>
        <p:nvSpPr>
          <p:cNvPr id="165" name="https://logopediadinamicaydivertida.blogspot.com/2014/06/mapas-conceptuales-y-mapas-mentales.html"/>
          <p:cNvSpPr txBox="1"/>
          <p:nvPr/>
        </p:nvSpPr>
        <p:spPr>
          <a:xfrm>
            <a:off x="1156240" y="9005478"/>
            <a:ext cx="10692320" cy="3786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defRPr sz="1400" b="0">
                <a:latin typeface="Chalkduster"/>
                <a:ea typeface="Chalkduster"/>
                <a:cs typeface="Chalkduster"/>
                <a:sym typeface="Chalkduster"/>
              </a:defRPr>
            </a:lvl1pPr>
          </a:lstStyle>
          <a:p>
            <a:r>
              <a:t>https://logopediadinamicaydivertida.blogspot.com/2014/06/mapas-conceptuales-y-mapas-mentales.html</a:t>
            </a:r>
          </a:p>
        </p:txBody>
      </p:sp>
      <p:sp>
        <p:nvSpPr>
          <p:cNvPr id="167" name="Un Mapa Mental es un método de análisis que permite organizar con facilidad los pensamientos y utilizar al máximo las capacidades mentales."/>
          <p:cNvSpPr txBox="1"/>
          <p:nvPr/>
        </p:nvSpPr>
        <p:spPr>
          <a:xfrm>
            <a:off x="950069" y="5857252"/>
            <a:ext cx="11611998" cy="24840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just" defTabSz="457200">
              <a:defRPr sz="3032" b="0">
                <a:latin typeface="Chalkduster"/>
                <a:ea typeface="Chalkduster"/>
                <a:cs typeface="Chalkduster"/>
                <a:sym typeface="Chalkduster"/>
              </a:defRPr>
            </a:pPr>
            <a:endParaRPr/>
          </a:p>
          <a:p>
            <a:pPr algn="l" defTabSz="457200">
              <a:defRPr sz="3032" b="0">
                <a:latin typeface="Chalkduster"/>
                <a:ea typeface="Chalkduster"/>
                <a:cs typeface="Chalkduster"/>
                <a:sym typeface="Chalkduster"/>
              </a:defRPr>
            </a:pPr>
            <a:r>
              <a:t>Un Mapa Mental es un método de análisis que permite organizar con facilidad los pensamientos y utilizar al máximo las capacidades mentales.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Mejorar el entendimiento.…"/>
          <p:cNvSpPr txBox="1">
            <a:spLocks noGrp="1"/>
          </p:cNvSpPr>
          <p:nvPr>
            <p:ph type="body" idx="1"/>
          </p:nvPr>
        </p:nvSpPr>
        <p:spPr>
          <a:xfrm>
            <a:off x="634302" y="1544091"/>
            <a:ext cx="11228196" cy="7132440"/>
          </a:xfrm>
          <a:prstGeom prst="rect">
            <a:avLst/>
          </a:prstGeom>
        </p:spPr>
        <p:txBody>
          <a:bodyPr/>
          <a:lstStyle/>
          <a:p>
            <a:pPr lvl="1">
              <a:buBlip>
                <a:blip r:embed="rId2"/>
              </a:buBlip>
              <a:defRPr sz="5500">
                <a:solidFill>
                  <a:srgbClr val="A8E685"/>
                </a:solidFill>
              </a:defRPr>
            </a:pPr>
            <a:r>
              <a:t>Mejorar el entendimiento.</a:t>
            </a:r>
          </a:p>
          <a:p>
            <a:pPr marL="0" lvl="3" indent="685800">
              <a:buSzTx/>
              <a:buNone/>
              <a:defRPr sz="5500"/>
            </a:pPr>
            <a:r>
              <a:t>* Practicar el mapa conceptual con conceptos bíblicos. </a:t>
            </a:r>
          </a:p>
          <a:p>
            <a:pPr marL="0" lvl="3" indent="685800">
              <a:buSzTx/>
              <a:buNone/>
              <a:defRPr sz="5500"/>
            </a:pPr>
            <a:r>
              <a:t>Ej. El perdón</a:t>
            </a:r>
          </a:p>
        </p:txBody>
      </p:sp>
      <p:sp>
        <p:nvSpPr>
          <p:cNvPr id="185" name="Unidad 5. Componer con Palabras…"/>
          <p:cNvSpPr txBox="1"/>
          <p:nvPr/>
        </p:nvSpPr>
        <p:spPr>
          <a:xfrm>
            <a:off x="6873924" y="38100"/>
            <a:ext cx="6092776" cy="12018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pPr algn="r" defTabSz="457200">
              <a:defRPr sz="1400" b="0">
                <a:latin typeface="Chalkduster"/>
                <a:ea typeface="Chalkduster"/>
                <a:cs typeface="Chalkduster"/>
                <a:sym typeface="Chalkduster"/>
              </a:defRPr>
            </a:pPr>
            <a:r>
              <a:t>Unidad 5. Componer con Palabras </a:t>
            </a:r>
          </a:p>
          <a:p>
            <a:pPr algn="r" defTabSz="457200">
              <a:defRPr sz="1400" b="0">
                <a:latin typeface="Chalkduster"/>
                <a:ea typeface="Chalkduster"/>
                <a:cs typeface="Chalkduster"/>
                <a:sym typeface="Chalkduster"/>
              </a:defRPr>
            </a:pPr>
            <a:r>
              <a:t>Lección 2.  Mapas Conceptuales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Unidad 5. Componer con Palabras…"/>
          <p:cNvSpPr txBox="1">
            <a:spLocks noGrp="1"/>
          </p:cNvSpPr>
          <p:nvPr>
            <p:ph type="title" idx="4294967295"/>
          </p:nvPr>
        </p:nvSpPr>
        <p:spPr>
          <a:xfrm>
            <a:off x="6746924" y="-88900"/>
            <a:ext cx="6092776" cy="1201887"/>
          </a:xfrm>
          <a:prstGeom prst="rect">
            <a:avLst/>
          </a:prstGeom>
        </p:spPr>
        <p:txBody>
          <a:bodyPr/>
          <a:lstStyle/>
          <a:p>
            <a:pPr algn="r" defTabSz="457200">
              <a:defRPr sz="1400">
                <a:latin typeface="Chalkduster"/>
                <a:ea typeface="Chalkduster"/>
                <a:cs typeface="Chalkduster"/>
                <a:sym typeface="Chalkduster"/>
              </a:defRPr>
            </a:pPr>
            <a:r>
              <a:t>Unidad 5. Componer con Palabras </a:t>
            </a:r>
          </a:p>
          <a:p>
            <a:pPr algn="r" defTabSz="457200">
              <a:defRPr sz="1400">
                <a:latin typeface="Chalkduster"/>
                <a:ea typeface="Chalkduster"/>
                <a:cs typeface="Chalkduster"/>
                <a:sym typeface="Chalkduster"/>
              </a:defRPr>
            </a:pPr>
            <a:r>
              <a:t>Lección 2.  Mapas Conceptuales</a:t>
            </a:r>
          </a:p>
        </p:txBody>
      </p:sp>
      <p:sp>
        <p:nvSpPr>
          <p:cNvPr id="189" name="https://logopediadinamicaydivertida.blogspot.com/2014/06/mapas-conceptuales-y-mapas-mentales.html"/>
          <p:cNvSpPr txBox="1"/>
          <p:nvPr/>
        </p:nvSpPr>
        <p:spPr>
          <a:xfrm>
            <a:off x="1156240" y="9005478"/>
            <a:ext cx="10692320" cy="3786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defRPr sz="1400" b="0">
                <a:latin typeface="Chalkduster"/>
                <a:ea typeface="Chalkduster"/>
                <a:cs typeface="Chalkduster"/>
                <a:sym typeface="Chalkduster"/>
              </a:defRPr>
            </a:lvl1pPr>
          </a:lstStyle>
          <a:p>
            <a:r>
              <a:t>https://logopediadinamicaydivertida.blogspot.com/2014/06/mapas-conceptuales-y-mapas-mentales.html</a:t>
            </a:r>
          </a:p>
        </p:txBody>
      </p:sp>
      <p:sp>
        <p:nvSpPr>
          <p:cNvPr id="190" name="Ejemplo en vivo……"/>
          <p:cNvSpPr txBox="1"/>
          <p:nvPr/>
        </p:nvSpPr>
        <p:spPr>
          <a:xfrm>
            <a:off x="3051555" y="2219881"/>
            <a:ext cx="7124156" cy="48961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just" defTabSz="457200">
              <a:defRPr sz="3600" b="0">
                <a:solidFill>
                  <a:srgbClr val="A8E685"/>
                </a:solidFill>
                <a:latin typeface="Chalkduster"/>
                <a:ea typeface="Chalkduster"/>
                <a:cs typeface="Chalkduster"/>
                <a:sym typeface="Chalkduster"/>
              </a:defRPr>
            </a:pPr>
            <a:r>
              <a:rPr dirty="0" err="1"/>
              <a:t>Ejemplo</a:t>
            </a:r>
            <a:r>
              <a:rPr dirty="0"/>
              <a:t> </a:t>
            </a:r>
            <a:r>
              <a:rPr dirty="0" err="1"/>
              <a:t>en</a:t>
            </a:r>
            <a:r>
              <a:rPr dirty="0"/>
              <a:t> vivo…</a:t>
            </a:r>
          </a:p>
          <a:p>
            <a:pPr algn="l" defTabSz="457200">
              <a:defRPr sz="3600" b="0">
                <a:latin typeface="Chalkduster"/>
                <a:ea typeface="Chalkduster"/>
                <a:cs typeface="Chalkduster"/>
                <a:sym typeface="Chalkduster"/>
              </a:defRPr>
            </a:pPr>
            <a:r>
              <a:rPr dirty="0" err="1"/>
              <a:t>Hacer</a:t>
            </a:r>
            <a:r>
              <a:rPr dirty="0"/>
              <a:t> el </a:t>
            </a:r>
            <a:r>
              <a:rPr dirty="0" err="1"/>
              <a:t>mapa</a:t>
            </a:r>
            <a:r>
              <a:rPr dirty="0"/>
              <a:t> conceptual para </a:t>
            </a:r>
            <a:r>
              <a:rPr dirty="0" err="1"/>
              <a:t>una</a:t>
            </a:r>
            <a:r>
              <a:rPr dirty="0"/>
              <a:t> </a:t>
            </a:r>
            <a:r>
              <a:rPr dirty="0" err="1"/>
              <a:t>composición</a:t>
            </a:r>
            <a:r>
              <a:rPr dirty="0"/>
              <a:t>  </a:t>
            </a:r>
            <a:r>
              <a:rPr dirty="0" err="1"/>
              <a:t>sobre</a:t>
            </a:r>
            <a:r>
              <a:rPr dirty="0"/>
              <a:t> el </a:t>
            </a:r>
            <a:r>
              <a:rPr dirty="0" err="1"/>
              <a:t>ministerio</a:t>
            </a:r>
            <a:r>
              <a:rPr dirty="0"/>
              <a:t> de Jesús para </a:t>
            </a:r>
            <a:r>
              <a:rPr dirty="0" err="1"/>
              <a:t>niños</a:t>
            </a:r>
            <a:r>
              <a:rPr dirty="0"/>
              <a:t> de la </a:t>
            </a:r>
            <a:r>
              <a:rPr dirty="0" err="1"/>
              <a:t>escuela</a:t>
            </a:r>
            <a:r>
              <a:rPr dirty="0"/>
              <a:t> dominical de mi </a:t>
            </a:r>
            <a:r>
              <a:rPr dirty="0" err="1"/>
              <a:t>iglesia</a:t>
            </a:r>
            <a:r>
              <a:rPr dirty="0"/>
              <a:t>.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2" name="Image" descr="Image"/>
          <p:cNvPicPr>
            <a:picLocks noGrp="1"/>
          </p:cNvPicPr>
          <p:nvPr>
            <p:ph type="pic" idx="13"/>
          </p:nvPr>
        </p:nvPicPr>
        <p:blipFill>
          <a:blip r:embed="rId2">
            <a:extLst/>
          </a:blip>
          <a:stretch>
            <a:fillRect/>
          </a:stretch>
        </p:blipFill>
        <p:spPr>
          <a:xfrm>
            <a:off x="7588250" y="2254250"/>
            <a:ext cx="4835922" cy="6108700"/>
          </a:xfrm>
          <a:prstGeom prst="rect">
            <a:avLst/>
          </a:prstGeom>
        </p:spPr>
      </p:pic>
      <p:sp>
        <p:nvSpPr>
          <p:cNvPr id="193" name="TAREAS TRANSFORMADORAS"/>
          <p:cNvSpPr txBox="1">
            <a:spLocks noGrp="1"/>
          </p:cNvSpPr>
          <p:nvPr>
            <p:ph type="title"/>
          </p:nvPr>
        </p:nvSpPr>
        <p:spPr>
          <a:xfrm>
            <a:off x="1612900" y="-25400"/>
            <a:ext cx="10464800" cy="2540000"/>
          </a:xfrm>
          <a:prstGeom prst="rect">
            <a:avLst/>
          </a:prstGeom>
        </p:spPr>
        <p:txBody>
          <a:bodyPr/>
          <a:lstStyle/>
          <a:p>
            <a:pPr>
              <a:defRPr sz="4700"/>
            </a:pPr>
            <a:endParaRPr/>
          </a:p>
          <a:p>
            <a:pPr>
              <a:defRPr sz="4700">
                <a:solidFill>
                  <a:srgbClr val="A8E685"/>
                </a:solidFill>
              </a:defRPr>
            </a:pPr>
            <a:r>
              <a:t>TAREAS TRANSFORMADORAS</a:t>
            </a:r>
          </a:p>
        </p:txBody>
      </p:sp>
      <p:sp>
        <p:nvSpPr>
          <p:cNvPr id="194" name="U5. T2.…"/>
          <p:cNvSpPr txBox="1">
            <a:spLocks noGrp="1"/>
          </p:cNvSpPr>
          <p:nvPr>
            <p:ph type="body" sz="half" idx="1"/>
          </p:nvPr>
        </p:nvSpPr>
        <p:spPr>
          <a:xfrm>
            <a:off x="1079599" y="2146300"/>
            <a:ext cx="6100416" cy="6096000"/>
          </a:xfrm>
          <a:prstGeom prst="rect">
            <a:avLst/>
          </a:prstGeom>
        </p:spPr>
        <p:txBody>
          <a:bodyPr/>
          <a:lstStyle/>
          <a:p>
            <a:pPr marL="371601" indent="-371601" defTabSz="352043">
              <a:spcBef>
                <a:spcPts val="2400"/>
              </a:spcBef>
              <a:buBlip>
                <a:blip r:embed="rId3"/>
              </a:buBlip>
              <a:defRPr sz="4389"/>
            </a:pPr>
            <a:r>
              <a:t> U5. T2. </a:t>
            </a:r>
          </a:p>
          <a:p>
            <a:pPr marL="0" indent="0" defTabSz="352043">
              <a:spcBef>
                <a:spcPts val="2400"/>
              </a:spcBef>
              <a:buSzTx/>
              <a:buNone/>
              <a:defRPr sz="4389"/>
            </a:pPr>
            <a:r>
              <a:t>Hacer el mapa conceptual sobre mi vida como cristiano para un amigo que todavía no es cristiano.</a:t>
            </a:r>
          </a:p>
        </p:txBody>
      </p:sp>
      <p:sp>
        <p:nvSpPr>
          <p:cNvPr id="195" name="Unidad 5. Componer con Palabras…"/>
          <p:cNvSpPr txBox="1"/>
          <p:nvPr/>
        </p:nvSpPr>
        <p:spPr>
          <a:xfrm>
            <a:off x="6505624" y="-114300"/>
            <a:ext cx="6092776" cy="12018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pPr algn="r" defTabSz="457200">
              <a:defRPr sz="1400" b="0">
                <a:latin typeface="Chalkduster"/>
                <a:ea typeface="Chalkduster"/>
                <a:cs typeface="Chalkduster"/>
                <a:sym typeface="Chalkduster"/>
              </a:defRPr>
            </a:pPr>
            <a:r>
              <a:t>Unidad 5. Componer con Palabras </a:t>
            </a:r>
          </a:p>
          <a:p>
            <a:pPr algn="r" defTabSz="457200">
              <a:defRPr sz="1400" b="0">
                <a:latin typeface="Chalkduster"/>
                <a:ea typeface="Chalkduster"/>
                <a:cs typeface="Chalkduster"/>
                <a:sym typeface="Chalkduster"/>
              </a:defRPr>
            </a:pPr>
            <a:r>
              <a:t>Lección 2.  Mapas Conceptuales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Black">
  <a:themeElements>
    <a:clrScheme name="Black">
      <a:dk1>
        <a:srgbClr val="000000"/>
      </a:dk1>
      <a:lt1>
        <a:srgbClr val="FFFFFF"/>
      </a:lt1>
      <a:dk2>
        <a:srgbClr val="434343"/>
      </a:dk2>
      <a:lt2>
        <a:srgbClr val="A9A9A9"/>
      </a:lt2>
      <a:accent1>
        <a:srgbClr val="0076BA"/>
      </a:accent1>
      <a:accent2>
        <a:srgbClr val="00A89D"/>
      </a:accent2>
      <a:accent3>
        <a:srgbClr val="1DB100"/>
      </a:accent3>
      <a:accent4>
        <a:srgbClr val="F8BA00"/>
      </a:accent4>
      <a:accent5>
        <a:srgbClr val="EE220C"/>
      </a:accent5>
      <a:accent6>
        <a:srgbClr val="CB297B"/>
      </a:accent6>
      <a:hlink>
        <a:srgbClr val="0000FF"/>
      </a:hlink>
      <a:folHlink>
        <a:srgbClr val="FF00FF"/>
      </a:folHlink>
    </a:clrScheme>
    <a:fontScheme name="Black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lumOff val="13529"/>
          </a:schemeClr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Black">
  <a:themeElements>
    <a:clrScheme name="Black">
      <a:dk1>
        <a:srgbClr val="000000"/>
      </a:dk1>
      <a:lt1>
        <a:srgbClr val="FFFFFF"/>
      </a:lt1>
      <a:dk2>
        <a:srgbClr val="434343"/>
      </a:dk2>
      <a:lt2>
        <a:srgbClr val="A9A9A9"/>
      </a:lt2>
      <a:accent1>
        <a:srgbClr val="0076BA"/>
      </a:accent1>
      <a:accent2>
        <a:srgbClr val="00A89D"/>
      </a:accent2>
      <a:accent3>
        <a:srgbClr val="1DB100"/>
      </a:accent3>
      <a:accent4>
        <a:srgbClr val="F8BA00"/>
      </a:accent4>
      <a:accent5>
        <a:srgbClr val="EE220C"/>
      </a:accent5>
      <a:accent6>
        <a:srgbClr val="CB297B"/>
      </a:accent6>
      <a:hlink>
        <a:srgbClr val="0000FF"/>
      </a:hlink>
      <a:folHlink>
        <a:srgbClr val="FF00FF"/>
      </a:folHlink>
    </a:clrScheme>
    <a:fontScheme name="Black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lumOff val="13529"/>
          </a:schemeClr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245</Words>
  <Application>Microsoft Macintosh PowerPoint</Application>
  <PresentationFormat>Custom</PresentationFormat>
  <Paragraphs>35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Chalkduster</vt:lpstr>
      <vt:lpstr>Helvetica Neue</vt:lpstr>
      <vt:lpstr>Helvetica Neue Light</vt:lpstr>
      <vt:lpstr>Helvetica Neue Medium</vt:lpstr>
      <vt:lpstr>Black</vt:lpstr>
      <vt:lpstr>Unidad 5  COMPONER CON PALABRAS</vt:lpstr>
      <vt:lpstr>Unidad 5. Componer con Palabras  Lección 2.  Mapas Conceptuales</vt:lpstr>
      <vt:lpstr>Unidad 5. Componer con Palabras  Lección 2.  Mapas Conceptuales</vt:lpstr>
      <vt:lpstr>PowerPoint Presentation</vt:lpstr>
      <vt:lpstr>Unidad 5. Componer con Palabras  Lección 2.  Mapas Conceptuales</vt:lpstr>
      <vt:lpstr> TAREAS TRANSFORMADORAS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Unidad 5  COMPONER CON PALABRAS</dc:title>
  <cp:lastModifiedBy>Sky T Pike</cp:lastModifiedBy>
  <cp:revision>3</cp:revision>
  <dcterms:modified xsi:type="dcterms:W3CDTF">2018-11-21T13:50:51Z</dcterms:modified>
</cp:coreProperties>
</file>