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57" r:id="rId2"/>
    <p:sldId id="256" r:id="rId3"/>
    <p:sldId id="258" r:id="rId4"/>
    <p:sldId id="259" r:id="rId5"/>
    <p:sldId id="26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E5CA9-748A-4E07-A67E-12337430EBE4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6D2B2-ADF6-4FDF-9C4B-060DC34720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4D47A2-BF17-4A96-9A9B-6141ABB0C762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0C366-3A3F-44C6-805E-744AC94FCE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491427" cy="62170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preaching?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prepare for preaching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of the Bible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8491427" cy="81868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preaching?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prepare for preaching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Construction of a sermon.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Points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52400"/>
            <a:ext cx="8491427" cy="84946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preaching?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prepare for preaching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Construction of a sermon. </a:t>
            </a:r>
          </a:p>
          <a:p>
            <a:endParaRPr 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Present a sermon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Illustrations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Gestures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838200"/>
            <a:ext cx="395819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Introductions</a:t>
            </a:r>
          </a:p>
          <a:p>
            <a:r>
              <a:rPr lang="en-US" sz="5400" dirty="0" smtClean="0"/>
              <a:t>	Of Myself 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05000" y="5103674"/>
            <a:ext cx="4537589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Calvary Church </a:t>
            </a:r>
          </a:p>
          <a:p>
            <a:r>
              <a:rPr lang="en-US" sz="5400" dirty="0" smtClean="0"/>
              <a:t>Plainwell, MI</a:t>
            </a:r>
            <a:endParaRPr lang="en-US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m-sanctuaryseating.bertoliniinc.netdna-cdn.com/wp-content/gallery/installations/Crosspoint-Church-Aerial-View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990600" y="228600"/>
            <a:ext cx="74473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Crosspoint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Church, Chino, CA</a:t>
            </a:r>
            <a:endParaRPr lang="en-US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365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oilsandstructures.com/wp-content/uploads/2017/04/224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ghclc.org/filerequest/20593"/>
          <p:cNvPicPr>
            <a:picLocks noChangeAspect="1" noChangeArrowheads="1"/>
          </p:cNvPicPr>
          <p:nvPr/>
        </p:nvPicPr>
        <p:blipFill>
          <a:blip r:embed="rId2" cstate="print"/>
          <a:srcRect l="22057"/>
          <a:stretch>
            <a:fillRect/>
          </a:stretch>
        </p:blipFill>
        <p:spPr bwMode="auto">
          <a:xfrm>
            <a:off x="0" y="762000"/>
            <a:ext cx="9144000" cy="39941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600200" y="5103674"/>
            <a:ext cx="629826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Covenant Life Church </a:t>
            </a:r>
          </a:p>
          <a:p>
            <a:r>
              <a:rPr lang="en-US" sz="5400" dirty="0" smtClean="0"/>
              <a:t>Grand Haven, MI</a:t>
            </a:r>
            <a:endParaRPr lang="en-US" sz="5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62000" y="838200"/>
            <a:ext cx="529119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Introductions</a:t>
            </a:r>
          </a:p>
          <a:p>
            <a:r>
              <a:rPr lang="en-US" sz="5400" dirty="0" smtClean="0"/>
              <a:t>	Of Myself</a:t>
            </a:r>
          </a:p>
          <a:p>
            <a:r>
              <a:rPr lang="en-US" sz="5400" dirty="0"/>
              <a:t>	</a:t>
            </a:r>
            <a:r>
              <a:rPr lang="en-US" sz="5400" dirty="0" smtClean="0"/>
              <a:t>Of the Course  </a:t>
            </a:r>
            <a:endParaRPr lang="en-US" sz="5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838200"/>
            <a:ext cx="828297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preaching?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Various kinds of sermons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90</Words>
  <Application>Microsoft Office PowerPoint</Application>
  <PresentationFormat>On-screen Show (4:3)</PresentationFormat>
  <Paragraphs>49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3</cp:revision>
  <dcterms:created xsi:type="dcterms:W3CDTF">2019-06-11T15:37:47Z</dcterms:created>
  <dcterms:modified xsi:type="dcterms:W3CDTF">2019-10-28T13:25:43Z</dcterms:modified>
</cp:coreProperties>
</file>