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9A3CF-7DE4-4185-907B-DE65230D5FC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9F98B-E0B5-4587-B4F8-F2F71AFBBC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373294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Organ music?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New community?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Organ music?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New community?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Find out the truth. 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Complacency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70% of plans…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Complacency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70% of plans…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“If we just preach the Word, 			 God will bless us.”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Complacency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70% of plans…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“If we just preach the Word, 			 God will bless us.”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Short-term “wins”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Complacency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Fatigue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Be sure you steward energy. 			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Complacency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Fatigue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Be sure you steward energy. 				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restating the vision.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Complacency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Fatigue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Short-term thinking 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Easy to stop part-way.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“Can’t we be just be happy the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way we are?”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Stereotypes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Complacency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Fatigue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Short-term thinking 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Easy to stop part-way. </a:t>
            </a:r>
          </a:p>
          <a:p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Is it God’s vision, or ours?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1143000" y="0"/>
            <a:ext cx="7166116" cy="6867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990600"/>
            <a:ext cx="307103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s-na.ssl-images-amazon.com/images/I/512NEhOWLNL._SX331_BO1,204,203,200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0738" y="152401"/>
            <a:ext cx="4493950" cy="67341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9906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“We’ve never done it that 				way before.”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990600"/>
            <a:ext cx="8153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“We’ve never done it that 				way before.”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 always focuses back.  Vision always focuses forward.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304800"/>
            <a:ext cx="81534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“We’ve never done it that 				way before.”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Honor the past.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Show how new vision is a 				continuation.  Identify heroes 		from the past.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Charter members? 	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Breaking out of comfort zone.			E.g.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Revisioning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relocation 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Killers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Breaking out of comfort zone.			E.g.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Revisioning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relocation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Faith: is it God’s vision?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e.g. of God’s Will; God’s Bill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31</Words>
  <Application>Microsoft Office PowerPoint</Application>
  <PresentationFormat>On-screen Show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4</cp:revision>
  <dcterms:created xsi:type="dcterms:W3CDTF">2018-05-05T20:39:55Z</dcterms:created>
  <dcterms:modified xsi:type="dcterms:W3CDTF">2018-06-05T13:31:55Z</dcterms:modified>
</cp:coreProperties>
</file>