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71" r:id="rId4"/>
    <p:sldId id="259" r:id="rId5"/>
    <p:sldId id="265" r:id="rId6"/>
    <p:sldId id="266" r:id="rId7"/>
    <p:sldId id="267" r:id="rId8"/>
    <p:sldId id="268" r:id="rId9"/>
    <p:sldId id="269" r:id="rId10"/>
    <p:sldId id="270" r:id="rId11"/>
    <p:sldId id="261" r:id="rId12"/>
    <p:sldId id="262" r:id="rId13"/>
    <p:sldId id="281" r:id="rId14"/>
    <p:sldId id="282" r:id="rId15"/>
    <p:sldId id="257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B304-B1A1-4C84-AF86-5512BE5FA736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C7A2-07A4-4646-95D7-EC0229AF98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99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B304-B1A1-4C84-AF86-5512BE5FA736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C7A2-07A4-4646-95D7-EC0229AF98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825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B304-B1A1-4C84-AF86-5512BE5FA736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C7A2-07A4-4646-95D7-EC0229AF98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279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B304-B1A1-4C84-AF86-5512BE5FA736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C7A2-07A4-4646-95D7-EC0229AF9822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1715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B304-B1A1-4C84-AF86-5512BE5FA736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C7A2-07A4-4646-95D7-EC0229AF98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802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B304-B1A1-4C84-AF86-5512BE5FA736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C7A2-07A4-4646-95D7-EC0229AF98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194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B304-B1A1-4C84-AF86-5512BE5FA736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C7A2-07A4-4646-95D7-EC0229AF98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854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B304-B1A1-4C84-AF86-5512BE5FA736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C7A2-07A4-4646-95D7-EC0229AF98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3134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B304-B1A1-4C84-AF86-5512BE5FA736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C7A2-07A4-4646-95D7-EC0229AF98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838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B304-B1A1-4C84-AF86-5512BE5FA736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C7A2-07A4-4646-95D7-EC0229AF98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796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B304-B1A1-4C84-AF86-5512BE5FA736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C7A2-07A4-4646-95D7-EC0229AF98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2604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B304-B1A1-4C84-AF86-5512BE5FA736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C7A2-07A4-4646-95D7-EC0229AF98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19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B304-B1A1-4C84-AF86-5512BE5FA736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C7A2-07A4-4646-95D7-EC0229AF98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5716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B304-B1A1-4C84-AF86-5512BE5FA736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C7A2-07A4-4646-95D7-EC0229AF98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6655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B304-B1A1-4C84-AF86-5512BE5FA736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C7A2-07A4-4646-95D7-EC0229AF98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599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B304-B1A1-4C84-AF86-5512BE5FA736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C7A2-07A4-4646-95D7-EC0229AF98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270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4B304-B1A1-4C84-AF86-5512BE5FA736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C7A2-07A4-4646-95D7-EC0229AF98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649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C34B304-B1A1-4C84-AF86-5512BE5FA736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183C7A2-07A4-4646-95D7-EC0229AF98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81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34991" y="546410"/>
            <a:ext cx="6443546" cy="5352585"/>
          </a:xfrm>
        </p:spPr>
        <p:txBody>
          <a:bodyPr>
            <a:noAutofit/>
          </a:bodyPr>
          <a:lstStyle/>
          <a:p>
            <a:pPr algn="l"/>
            <a:r>
              <a:rPr lang="uk-UA" sz="7200" b="1" dirty="0"/>
              <a:t>Огляд Нового Заповіту </a:t>
            </a:r>
            <a:r>
              <a:rPr lang="ru-RU" sz="7200" b="1" dirty="0"/>
              <a:t>– </a:t>
            </a:r>
            <a:r>
              <a:rPr lang="uk-UA" sz="7200" b="1" dirty="0"/>
              <a:t>Євангеліє від Івана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827726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uk-UA" sz="6000" b="1" dirty="0"/>
              <a:t>Євангеліє від Івана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Івана 2:12-25 Скільки раз Христос очищав храм?</a:t>
            </a:r>
          </a:p>
          <a:p>
            <a:r>
              <a:rPr lang="uk-UA" dirty="0"/>
              <a:t>Івана 5:4.  Бо Ангел Господній часами спускавсь до купальні, і порушував воду, і хто перший улазив, як воду порушено, той здоровим ставав, хоч би яку мав хворобу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8867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uk-UA" sz="6000" b="1" dirty="0"/>
              <a:t>Євангеліє від Івана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r>
              <a:rPr lang="uk-UA" dirty="0"/>
              <a:t>Івана 5:18.  І тому то юдеї ще більш намагалися вбити Його, що не тільки суботу порушував Він, але й Бога Отцем Своїм звав, тим роблячись Богові рівним.</a:t>
            </a:r>
          </a:p>
          <a:p>
            <a:r>
              <a:rPr lang="uk-UA" dirty="0"/>
              <a:t>Івана</a:t>
            </a:r>
            <a:r>
              <a:rPr lang="ru-RU" dirty="0"/>
              <a:t> 5:23.  </a:t>
            </a:r>
            <a:r>
              <a:rPr lang="uk-UA" dirty="0"/>
              <a:t>щоб усі шанували і Сина, як шанують Отця. Хто не шанує Сина, не шанує Отця, що послав Його.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4136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uk-UA" sz="6000" b="1" dirty="0"/>
              <a:t>Євангеліє від Івана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Івана 7:53-8:11 історія про жінку, взяту у перелюбі.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98428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uk-UA" sz="6000" b="1" dirty="0"/>
              <a:t>Євангеліє від Івана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Івана 12:37   І хоч Він стільки чудес перед ними вчинив був, та в Нього вони не ввірували</a:t>
            </a:r>
          </a:p>
          <a:p>
            <a:r>
              <a:rPr lang="uk-UA" dirty="0"/>
              <a:t>Івана 20:22  Сказавши оце, Він дихнув, і говорить до них: Прийміть Духа Святого!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2625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uk-UA" sz="6000" b="1" dirty="0"/>
              <a:t>Євангеліє від Івана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 smtClean="0"/>
              <a:t>Івана </a:t>
            </a:r>
            <a:r>
              <a:rPr lang="uk-UA" dirty="0"/>
              <a:t>20:22  Сказавши оце, Він дихнув, і говорить до них: Прийміть Духа Святого</a:t>
            </a:r>
            <a:r>
              <a:rPr lang="uk-UA" dirty="0" smtClean="0"/>
              <a:t>!</a:t>
            </a:r>
          </a:p>
          <a:p>
            <a:r>
              <a:rPr lang="uk-UA" smtClean="0"/>
              <a:t>Луки 24:45 </a:t>
            </a:r>
            <a:r>
              <a:rPr lang="uk-UA"/>
              <a:t>Тоді розум розкрив їм, щоб вони </a:t>
            </a:r>
            <a:r>
              <a:rPr lang="uk-UA"/>
              <a:t>розуміли </a:t>
            </a:r>
            <a:r>
              <a:rPr lang="uk-UA" smtClean="0"/>
              <a:t>Писання.</a:t>
            </a:r>
            <a:endParaRPr lang="uk-UA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61065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Огляд Нового Заповіту</a:t>
            </a:r>
            <a:endParaRPr lang="ru-RU" dirty="0"/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248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uk-UA" sz="6000" b="1" dirty="0"/>
              <a:t>Євангеліє від Івана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Івана 20:31. </a:t>
            </a:r>
            <a:r>
              <a:rPr lang="ru-RU" dirty="0" err="1"/>
              <a:t>Це</a:t>
            </a:r>
            <a:r>
              <a:rPr lang="ru-RU" dirty="0"/>
              <a:t> ж написано, </a:t>
            </a:r>
            <a:r>
              <a:rPr lang="ru-RU" dirty="0" err="1"/>
              <a:t>щоб</a:t>
            </a:r>
            <a:r>
              <a:rPr lang="ru-RU" dirty="0"/>
              <a:t> ви </a:t>
            </a:r>
            <a:r>
              <a:rPr lang="ru-RU" dirty="0" err="1"/>
              <a:t>вірували</a:t>
            </a:r>
            <a:r>
              <a:rPr lang="ru-RU" dirty="0"/>
              <a:t>, що </a:t>
            </a:r>
            <a:r>
              <a:rPr lang="ru-RU" dirty="0" err="1"/>
              <a:t>Ісус</a:t>
            </a:r>
            <a:r>
              <a:rPr lang="ru-RU" dirty="0"/>
              <a:t> є Христос, Божий </a:t>
            </a:r>
            <a:r>
              <a:rPr lang="ru-RU" dirty="0" err="1"/>
              <a:t>Син</a:t>
            </a:r>
            <a:r>
              <a:rPr lang="ru-RU" dirty="0"/>
              <a:t>, і </a:t>
            </a:r>
            <a:r>
              <a:rPr lang="ru-RU" dirty="0" err="1"/>
              <a:t>щоб</a:t>
            </a:r>
            <a:r>
              <a:rPr lang="ru-RU" dirty="0"/>
              <a:t>, </a:t>
            </a:r>
            <a:r>
              <a:rPr lang="ru-RU" dirty="0" err="1"/>
              <a:t>віруючи</a:t>
            </a:r>
            <a:r>
              <a:rPr lang="ru-RU" dirty="0"/>
              <a:t>,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мали</a:t>
            </a:r>
            <a:r>
              <a:rPr lang="ru-RU" dirty="0"/>
              <a:t> в </a:t>
            </a:r>
            <a:r>
              <a:rPr lang="ru-RU" dirty="0" err="1"/>
              <a:t>Ім'я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5223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uk-UA" sz="6000" b="1" dirty="0"/>
              <a:t>Євангеліє від Івана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2" name="Объект 1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Автор Євангелія від Івана говорить про себе, як про учня, «якого любив Ісус». Ця фраза зустрічається 5 разів (13:23; 19:26; 20:2; 21:7; 21:20). Також, як «другий учень» (18:15-16; 20:2; 21:2). Він говорить про себе як про учня, про якого була чутка, що він не помре до повернення Христа (21:20-25).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2962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Особливості Євангелія від Івана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dirty="0"/>
              <a:t>Вода та вино (2:1-11).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Зцілення сина царедворця (4:46-54).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Зцілення розслабленого (5:1-15).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Насичення 5 тисяч (6:1-14).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Ходження по воді (6:15-21).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Зцілення сліпого (9:1-41).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Воскресіння Лазаря (11:1-45).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Допомога у ловлі риби (21:6-11).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6147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Особливості Євангелія від Івана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2" name="Объект 1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Понад 90% обсягу матеріалу, несхожого з синоптиками, знаходиться виключно в цій книзі. Це неймовірно, оскільки Іван був останнім з авторів, які писали Євангеліє. Це показує, що його мета не була в складанні вичерпного життєпису Ісуса Христа.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0633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Особливості Євангелія від Івана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2" name="Объект 1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r>
              <a:rPr lang="uk-UA" dirty="0"/>
              <a:t>З восьми наведених чудес тільки два зустрічаються всюди: насичення 5000 і ходіння по воді, хоча в проповіді Ісуса багато притч, жодна з них не записана у Івана. </a:t>
            </a:r>
            <a:r>
              <a:rPr lang="uk-UA" dirty="0" smtClean="0"/>
              <a:t>Історія </a:t>
            </a:r>
            <a:r>
              <a:rPr lang="uk-UA" dirty="0"/>
              <a:t>про доброго пастиря повинна розглядатися, як алегорія або розширена метафора, а не притча.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3697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Особливості Євангелія від Івана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2" name="Объект 1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Я хліб життя! (6:35).</a:t>
            </a:r>
          </a:p>
          <a:p>
            <a:r>
              <a:rPr lang="uk-UA" dirty="0"/>
              <a:t>Я Світло для світу (8:12; 9:5).</a:t>
            </a:r>
          </a:p>
          <a:p>
            <a:r>
              <a:rPr lang="uk-UA" dirty="0"/>
              <a:t>Я двері (10:7).</a:t>
            </a:r>
          </a:p>
          <a:p>
            <a:r>
              <a:rPr lang="uk-UA" dirty="0"/>
              <a:t>Я Пастир Добрий! (10:11,14).</a:t>
            </a:r>
          </a:p>
          <a:p>
            <a:r>
              <a:rPr lang="uk-UA" dirty="0"/>
              <a:t>Я воскресіння і життя (11:25).</a:t>
            </a:r>
          </a:p>
          <a:p>
            <a:r>
              <a:rPr lang="ru-RU" dirty="0"/>
              <a:t>Я дорога, і правда, і </a:t>
            </a:r>
            <a:r>
              <a:rPr lang="ru-RU" dirty="0" err="1"/>
              <a:t>життя</a:t>
            </a:r>
            <a:r>
              <a:rPr lang="ru-RU" dirty="0"/>
              <a:t> (14:6).</a:t>
            </a:r>
          </a:p>
          <a:p>
            <a:r>
              <a:rPr lang="ru-RU" dirty="0"/>
              <a:t>Я правдива Виноградина </a:t>
            </a:r>
            <a:r>
              <a:rPr lang="uk-UA" dirty="0"/>
              <a:t>(15:1).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6504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Особливості Євангелія від Івана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Інші підтвердження на підтримку цього «</a:t>
            </a:r>
            <a:r>
              <a:rPr lang="ru-RU" dirty="0"/>
              <a:t>Я й </a:t>
            </a:r>
            <a:r>
              <a:rPr lang="ru-RU" dirty="0" err="1"/>
              <a:t>Отець</a:t>
            </a:r>
            <a:r>
              <a:rPr lang="ru-RU" dirty="0"/>
              <a:t> Ми </a:t>
            </a:r>
            <a:r>
              <a:rPr lang="ru-RU" dirty="0" err="1"/>
              <a:t>одне</a:t>
            </a:r>
            <a:r>
              <a:rPr lang="ru-RU" dirty="0"/>
              <a:t>!</a:t>
            </a:r>
            <a:r>
              <a:rPr lang="uk-UA" dirty="0"/>
              <a:t>» Євангеліє від Івана 10:30, «той бачив Отця» Євангеліє від Івана 14:9. Жодна людина не може ніколи просто так зробити подібну заяву, хіба що брехун або людина несповна розуму.          Христос міг робити такі заяви тому, що Він був Тим, про кого свідчив – Бог, який явився у людській подобі.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7004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uk-UA" sz="6000" b="1" dirty="0"/>
              <a:t>Євангеліє від Івана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Івана 2:1-5  А третього дня весілля справляли в Кані Галілейській, і була там Ісусова мати. </a:t>
            </a:r>
            <a:r>
              <a:rPr lang="uk-UA" i="1" dirty="0"/>
              <a:t>2</a:t>
            </a:r>
            <a:r>
              <a:rPr lang="uk-UA" b="1" i="1" dirty="0"/>
              <a:t> </a:t>
            </a:r>
            <a:r>
              <a:rPr lang="uk-UA" dirty="0"/>
              <a:t>На весілля запрошений був теж Ісус та учні Його. </a:t>
            </a:r>
            <a:r>
              <a:rPr lang="uk-UA" i="1" dirty="0"/>
              <a:t>3</a:t>
            </a:r>
            <a:r>
              <a:rPr lang="uk-UA" b="1" i="1" dirty="0"/>
              <a:t> </a:t>
            </a:r>
            <a:r>
              <a:rPr lang="uk-UA" dirty="0"/>
              <a:t>Як забракло ж вина, то мати Ісусова каже до Нього: Не мають вина! </a:t>
            </a:r>
            <a:r>
              <a:rPr lang="uk-UA" i="1" dirty="0"/>
              <a:t>4</a:t>
            </a:r>
            <a:r>
              <a:rPr lang="uk-UA" b="1" i="1" dirty="0"/>
              <a:t> </a:t>
            </a:r>
            <a:r>
              <a:rPr lang="uk-UA" dirty="0"/>
              <a:t>Ісус же відказує їй: Що тобі, </a:t>
            </a:r>
            <a:r>
              <a:rPr lang="uk-UA" dirty="0" err="1"/>
              <a:t>жоно</a:t>
            </a:r>
            <a:r>
              <a:rPr lang="uk-UA" dirty="0"/>
              <a:t>, до Мене? Не прийшла ще година Моя! </a:t>
            </a:r>
            <a:r>
              <a:rPr lang="uk-UA" i="1" dirty="0"/>
              <a:t>5</a:t>
            </a:r>
            <a:r>
              <a:rPr lang="uk-UA" b="1" i="1" dirty="0"/>
              <a:t> </a:t>
            </a:r>
            <a:r>
              <a:rPr lang="uk-UA" dirty="0"/>
              <a:t>А мати Його до слуг каже: Зробіть усе те, що Він вам скаже!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1528662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241</TotalTime>
  <Words>647</Words>
  <Application>Microsoft Office PowerPoint</Application>
  <PresentationFormat>Произвольный</PresentationFormat>
  <Paragraphs>47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Капля</vt:lpstr>
      <vt:lpstr>Огляд Нового Заповіту – Євангеліє від Івана</vt:lpstr>
      <vt:lpstr>Огляд Нового Заповіту – Євангеліє від Івана</vt:lpstr>
      <vt:lpstr>Огляд Нового Заповіту – Євангеліє від Івана</vt:lpstr>
      <vt:lpstr>Особливості Євангелія від Івана</vt:lpstr>
      <vt:lpstr>Особливості Євангелія від Івана</vt:lpstr>
      <vt:lpstr>Особливості Євангелія від Івана</vt:lpstr>
      <vt:lpstr>Особливості Євангелія від Івана</vt:lpstr>
      <vt:lpstr>Особливості Євангелія від Івана</vt:lpstr>
      <vt:lpstr>Огляд Нового Заповіту – Євангеліє від Івана</vt:lpstr>
      <vt:lpstr>Огляд Нового Заповіту – Євангеліє від Івана</vt:lpstr>
      <vt:lpstr>Огляд Нового Заповіту – Євангеліє від Івана</vt:lpstr>
      <vt:lpstr>Огляд Нового Заповіту – Євангеліє від Івана</vt:lpstr>
      <vt:lpstr>Огляд Нового Заповіту – Євангеліє від Івана</vt:lpstr>
      <vt:lpstr>Огляд Нового Заповіту – Євангеліє від Івана</vt:lpstr>
      <vt:lpstr>Огляд Нового Заповіту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zhmlvov@hotmail.com</cp:lastModifiedBy>
  <cp:revision>21</cp:revision>
  <dcterms:created xsi:type="dcterms:W3CDTF">2021-02-18T14:30:54Z</dcterms:created>
  <dcterms:modified xsi:type="dcterms:W3CDTF">2021-11-16T17:18:39Z</dcterms:modified>
</cp:coreProperties>
</file>