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5" r:id="rId4"/>
    <p:sldId id="271" r:id="rId5"/>
    <p:sldId id="258" r:id="rId6"/>
    <p:sldId id="274" r:id="rId7"/>
    <p:sldId id="259" r:id="rId8"/>
    <p:sldId id="276" r:id="rId9"/>
    <p:sldId id="277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27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3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0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5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3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7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8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6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33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3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9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87B76-B23F-C141-B43D-950FA05555F7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1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start a business </a:t>
            </a:r>
            <a:br>
              <a:rPr lang="en-US" b="1" dirty="0" smtClean="0"/>
            </a:br>
            <a:r>
              <a:rPr lang="en-US" b="1" dirty="0" smtClean="0"/>
              <a:t>Part One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Do something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2067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Opportunity comes when you are out on the street making connections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6546" y="1600200"/>
            <a:ext cx="7800254" cy="4525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sz="3600" b="1" dirty="0" smtClean="0"/>
              <a:t>Learn from random people</a:t>
            </a:r>
          </a:p>
          <a:p>
            <a:pPr marL="0" indent="0">
              <a:buNone/>
            </a:pPr>
            <a:r>
              <a:rPr lang="en-US" sz="3600" dirty="0" smtClean="0"/>
              <a:t> “I am starting a business that sells ‘this’ and offers ‘this’ service and I am looking for advice from ordinary people – the kind of people that may or may not be interested in my product or service.”</a:t>
            </a:r>
          </a:p>
          <a:p>
            <a:pPr marL="0" indent="0">
              <a:buNone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04602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Start with education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dirty="0" smtClean="0"/>
              <a:t>This class</a:t>
            </a:r>
          </a:p>
          <a:p>
            <a:pPr>
              <a:buFontTx/>
              <a:buChar char="-"/>
            </a:pPr>
            <a:r>
              <a:rPr lang="en-US" sz="3600" dirty="0" smtClean="0"/>
              <a:t>Other classes</a:t>
            </a:r>
          </a:p>
          <a:p>
            <a:pPr>
              <a:buFontTx/>
              <a:buChar char="-"/>
            </a:pPr>
            <a:r>
              <a:rPr lang="en-US" sz="3600" dirty="0" smtClean="0"/>
              <a:t>Call </a:t>
            </a:r>
            <a:r>
              <a:rPr lang="en-US" sz="3600" dirty="0" smtClean="0"/>
              <a:t>on </a:t>
            </a:r>
            <a:r>
              <a:rPr lang="en-US" sz="3600" dirty="0" smtClean="0"/>
              <a:t>successful business people that know you</a:t>
            </a:r>
          </a:p>
          <a:p>
            <a:pPr>
              <a:buFontTx/>
              <a:buChar char="-"/>
            </a:pPr>
            <a:r>
              <a:rPr lang="en-US" sz="3600" dirty="0" smtClean="0"/>
              <a:t>Call on successful business people that you have heard of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257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Look for a mentor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dirty="0" smtClean="0"/>
              <a:t>Someone hugely successful</a:t>
            </a:r>
          </a:p>
          <a:p>
            <a:pPr>
              <a:buFontTx/>
              <a:buChar char="-"/>
            </a:pPr>
            <a:r>
              <a:rPr lang="en-US" sz="3600" dirty="0" smtClean="0"/>
              <a:t>Someone who is just ahead of you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6400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Figure out your product or service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3350737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Make a prototype of a product or a makeshift service to test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624" y="1600200"/>
            <a:ext cx="78481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i.e. the Planner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66158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Test, test, test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624" y="1600200"/>
            <a:ext cx="78481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Start with friends and family</a:t>
            </a:r>
          </a:p>
          <a:p>
            <a:pPr marL="0" indent="0">
              <a:buNone/>
            </a:pPr>
            <a:r>
              <a:rPr lang="en-US" sz="3600" dirty="0" smtClean="0"/>
              <a:t>Don’t worry about a huge profit</a:t>
            </a:r>
          </a:p>
          <a:p>
            <a:pPr marL="0" indent="0">
              <a:buNone/>
            </a:pPr>
            <a:r>
              <a:rPr lang="en-US" sz="3600" dirty="0" smtClean="0"/>
              <a:t>Put some “mud on the wall”</a:t>
            </a:r>
          </a:p>
          <a:p>
            <a:pPr marL="0" indent="0">
              <a:buNone/>
            </a:pPr>
            <a:r>
              <a:rPr lang="en-US" sz="3600" dirty="0" smtClean="0"/>
              <a:t>Sell your prototype and/or your makeshift service to as many people as you can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30071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Make a business plan only after plenty of trial and error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6546" y="1600200"/>
            <a:ext cx="7800254" cy="45259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Too many spend a lot of time and money perfecting an idea that ultimately does not work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It is easy to sit at a desk and make plans, design logos, map out websites, and play around with numbers, rather than get out and talk to potential customers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3683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Opportunity comes when you are out on the street making connections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6546" y="1600200"/>
            <a:ext cx="7800254" cy="4525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Learn from potential customers</a:t>
            </a:r>
          </a:p>
          <a:p>
            <a:pPr marL="0" indent="0">
              <a:buNone/>
            </a:pPr>
            <a:r>
              <a:rPr lang="en-US" sz="3600" dirty="0" smtClean="0"/>
              <a:t>“Why do you think most people would not want to buy this product or service?”</a:t>
            </a:r>
          </a:p>
          <a:p>
            <a:pPr marL="0" indent="0">
              <a:buNone/>
            </a:pPr>
            <a:r>
              <a:rPr lang="en-US" sz="3600" dirty="0" smtClean="0"/>
              <a:t>“If you were to buy this product or service, what would have to change about it that would help you do so?”</a:t>
            </a:r>
          </a:p>
          <a:p>
            <a:pPr marL="0" indent="0">
              <a:buNone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4135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Opportunity comes when you are out on the street making connections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6546" y="1600200"/>
            <a:ext cx="7800254" cy="4525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 sz="3600" b="1" dirty="0" smtClean="0"/>
              <a:t>Learn from related businesses</a:t>
            </a:r>
          </a:p>
          <a:p>
            <a:pPr marL="0" indent="0">
              <a:buNone/>
            </a:pPr>
            <a:r>
              <a:rPr lang="en-US" sz="3600" dirty="0" smtClean="0"/>
              <a:t> “I am starting a business related to your business. How could I do my business in such a way that would help your business?”</a:t>
            </a:r>
          </a:p>
          <a:p>
            <a:pPr marL="0" indent="0">
              <a:buNone/>
            </a:pPr>
            <a:r>
              <a:rPr lang="en-US" sz="3600" dirty="0" smtClean="0"/>
              <a:t>“What </a:t>
            </a:r>
            <a:r>
              <a:rPr lang="en-US" sz="3600" smtClean="0"/>
              <a:t>advice </a:t>
            </a:r>
            <a:r>
              <a:rPr lang="en-US" sz="3600" smtClean="0"/>
              <a:t>do </a:t>
            </a:r>
            <a:r>
              <a:rPr lang="en-US" sz="3600" dirty="0" smtClean="0"/>
              <a:t>you have for a guy starting out in a business like yours?”</a:t>
            </a:r>
          </a:p>
          <a:p>
            <a:pPr marL="0" indent="0">
              <a:buNone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16772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15675</TotalTime>
  <Words>352</Words>
  <Application>Microsoft Macintosh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How to start a business  Part One</vt:lpstr>
      <vt:lpstr>Start with education</vt:lpstr>
      <vt:lpstr>Look for a mentor</vt:lpstr>
      <vt:lpstr>Figure out your product or service</vt:lpstr>
      <vt:lpstr>Make a prototype of a product or a makeshift service to test</vt:lpstr>
      <vt:lpstr>Test, test, test</vt:lpstr>
      <vt:lpstr>Make a business plan only after plenty of trial and error</vt:lpstr>
      <vt:lpstr>Opportunity comes when you are out on the street making connections </vt:lpstr>
      <vt:lpstr>Opportunity comes when you are out on the street making connections </vt:lpstr>
      <vt:lpstr>Opportunity comes when you are out on the street making connections 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28</cp:revision>
  <dcterms:created xsi:type="dcterms:W3CDTF">2017-01-09T21:55:32Z</dcterms:created>
  <dcterms:modified xsi:type="dcterms:W3CDTF">2017-01-30T20:18:58Z</dcterms:modified>
</cp:coreProperties>
</file>