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75" r:id="rId4"/>
    <p:sldId id="276" r:id="rId5"/>
    <p:sldId id="277" r:id="rId6"/>
    <p:sldId id="278" r:id="rId7"/>
    <p:sldId id="279" r:id="rId8"/>
    <p:sldId id="282" r:id="rId9"/>
    <p:sldId id="28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Henry Reyenga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930780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Snobbish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14:31</a:t>
            </a:r>
            <a:r>
              <a:rPr lang="en-US" dirty="0"/>
              <a:t>    	He who oppresses the poor shows contempt for their Maker</a:t>
            </a:r>
            <a:r>
              <a:rPr lang="en-US" dirty="0" smtClean="0"/>
              <a:t>, but </a:t>
            </a:r>
            <a:r>
              <a:rPr lang="en-US" dirty="0"/>
              <a:t>whoever is kind to the needy honors God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19:17</a:t>
            </a:r>
            <a:r>
              <a:rPr lang="en-US" dirty="0"/>
              <a:t>    </a:t>
            </a:r>
            <a:r>
              <a:rPr lang="en-US" dirty="0" smtClean="0"/>
              <a:t>He </a:t>
            </a:r>
            <a:r>
              <a:rPr lang="en-US" dirty="0"/>
              <a:t>who is kind to the poor lends to the LORD</a:t>
            </a:r>
            <a:r>
              <a:rPr lang="en-US" dirty="0" smtClean="0"/>
              <a:t>, and </a:t>
            </a:r>
            <a:r>
              <a:rPr lang="en-US" dirty="0"/>
              <a:t>he will reward him for what he has done.</a:t>
            </a:r>
          </a:p>
        </p:txBody>
      </p:sp>
    </p:spTree>
    <p:extLst>
      <p:ext uri="{BB962C8B-B14F-4D97-AF65-F5344CB8AC3E}">
        <p14:creationId xmlns:p14="http://schemas.microsoft.com/office/powerpoint/2010/main" val="58196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Poor Listening </a:t>
            </a:r>
            <a:r>
              <a:rPr lang="en-US" dirty="0"/>
              <a:t>S</a:t>
            </a:r>
            <a:r>
              <a:rPr lang="en-US" dirty="0" smtClean="0"/>
              <a:t>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18</a:t>
            </a:r>
            <a:r>
              <a:rPr lang="en-US" b="1" dirty="0"/>
              <a:t>:13</a:t>
            </a:r>
            <a:r>
              <a:rPr lang="en-US" dirty="0"/>
              <a:t> </a:t>
            </a:r>
            <a:r>
              <a:rPr lang="en-US" dirty="0" smtClean="0"/>
              <a:t>He </a:t>
            </a:r>
            <a:r>
              <a:rPr lang="en-US" dirty="0"/>
              <a:t>who answers before listening</a:t>
            </a:r>
            <a:r>
              <a:rPr lang="en-US" dirty="0" smtClean="0"/>
              <a:t>—that </a:t>
            </a:r>
            <a:r>
              <a:rPr lang="en-US" dirty="0"/>
              <a:t>is his folly and his shame.</a:t>
            </a:r>
          </a:p>
        </p:txBody>
      </p:sp>
    </p:spTree>
    <p:extLst>
      <p:ext uri="{BB962C8B-B14F-4D97-AF65-F5344CB8AC3E}">
        <p14:creationId xmlns:p14="http://schemas.microsoft.com/office/powerpoint/2010/main" val="6489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Defeated Attitude </a:t>
            </a:r>
            <a:r>
              <a:rPr lang="en-US" dirty="0"/>
              <a:t>W</a:t>
            </a:r>
            <a:r>
              <a:rPr lang="en-US" dirty="0" smtClean="0"/>
              <a:t>hen </a:t>
            </a:r>
            <a:br>
              <a:rPr lang="en-US" dirty="0" smtClean="0"/>
            </a:br>
            <a:r>
              <a:rPr lang="en-US" dirty="0" smtClean="0"/>
              <a:t>Things Go Poorly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18</a:t>
            </a:r>
            <a:r>
              <a:rPr lang="en-US" b="1" dirty="0"/>
              <a:t>:14</a:t>
            </a:r>
            <a:r>
              <a:rPr lang="en-US" dirty="0"/>
              <a:t>   </a:t>
            </a:r>
            <a:r>
              <a:rPr lang="en-US" dirty="0" smtClean="0"/>
              <a:t>A </a:t>
            </a:r>
            <a:r>
              <a:rPr lang="en-US" dirty="0"/>
              <a:t>man’s spirit sustains him in sickness</a:t>
            </a:r>
            <a:r>
              <a:rPr lang="en-US" dirty="0" smtClean="0"/>
              <a:t>, but </a:t>
            </a:r>
            <a:r>
              <a:rPr lang="en-US" dirty="0"/>
              <a:t>a crushed spirit who can bear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31:25  </a:t>
            </a:r>
            <a:r>
              <a:rPr lang="en-US" dirty="0" smtClean="0"/>
              <a:t>She is clothed with strength and dignity; she can laugh at the days to 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26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Acting Carelessly With Your Reputation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22:1</a:t>
            </a:r>
            <a:r>
              <a:rPr lang="en-US" dirty="0"/>
              <a:t>    	A good name is more desirable than great riches</a:t>
            </a:r>
            <a:r>
              <a:rPr lang="en-US" dirty="0" smtClean="0"/>
              <a:t>; to </a:t>
            </a:r>
            <a:r>
              <a:rPr lang="en-US" dirty="0"/>
              <a:t>be esteemed is better than silver or gold.</a:t>
            </a:r>
          </a:p>
        </p:txBody>
      </p:sp>
    </p:spTree>
    <p:extLst>
      <p:ext uri="{BB962C8B-B14F-4D97-AF65-F5344CB8AC3E}">
        <p14:creationId xmlns:p14="http://schemas.microsoft.com/office/powerpoint/2010/main" val="251337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a “Get Even”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24</a:t>
            </a:r>
            <a:r>
              <a:rPr lang="en-US" b="1" dirty="0"/>
              <a:t>:29</a:t>
            </a:r>
            <a:r>
              <a:rPr lang="en-US" dirty="0"/>
              <a:t>    </a:t>
            </a:r>
            <a:r>
              <a:rPr lang="en-US" dirty="0" smtClean="0"/>
              <a:t>Do </a:t>
            </a:r>
            <a:r>
              <a:rPr lang="en-US" dirty="0"/>
              <a:t>not say, “I’ll do to him as he has done to me</a:t>
            </a:r>
            <a:r>
              <a:rPr lang="en-US" dirty="0" smtClean="0"/>
              <a:t>; I’ll </a:t>
            </a:r>
            <a:r>
              <a:rPr lang="en-US" dirty="0"/>
              <a:t>pay that man back for what he did.”</a:t>
            </a:r>
          </a:p>
        </p:txBody>
      </p:sp>
    </p:spTree>
    <p:extLst>
      <p:ext uri="{BB962C8B-B14F-4D97-AF65-F5344CB8AC3E}">
        <p14:creationId xmlns:p14="http://schemas.microsoft.com/office/powerpoint/2010/main" val="174790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Phony Flattering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27:14</a:t>
            </a:r>
            <a:r>
              <a:rPr lang="en-US" dirty="0"/>
              <a:t>   </a:t>
            </a:r>
            <a:r>
              <a:rPr lang="en-US" dirty="0" smtClean="0"/>
              <a:t>If </a:t>
            </a:r>
            <a:r>
              <a:rPr lang="en-US" dirty="0"/>
              <a:t>a man loudly blesses his </a:t>
            </a:r>
            <a:r>
              <a:rPr lang="en-US" b="1" dirty="0"/>
              <a:t>neighbor </a:t>
            </a:r>
            <a:r>
              <a:rPr lang="en-US" dirty="0"/>
              <a:t>early in the morning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smtClean="0"/>
              <a:t>it </a:t>
            </a:r>
            <a:r>
              <a:rPr lang="en-US" dirty="0"/>
              <a:t>will be taken as a curse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29:5</a:t>
            </a:r>
            <a:r>
              <a:rPr lang="en-US" dirty="0"/>
              <a:t>    	Whoever flatters his </a:t>
            </a:r>
            <a:r>
              <a:rPr lang="en-US" b="1" dirty="0" smtClean="0"/>
              <a:t>neighbor </a:t>
            </a:r>
            <a:r>
              <a:rPr lang="en-US" dirty="0" smtClean="0"/>
              <a:t>is </a:t>
            </a:r>
            <a:r>
              <a:rPr lang="en-US" dirty="0"/>
              <a:t>spreading a net for his feet.</a:t>
            </a:r>
          </a:p>
        </p:txBody>
      </p:sp>
    </p:spTree>
    <p:extLst>
      <p:ext uri="{BB962C8B-B14F-4D97-AF65-F5344CB8AC3E}">
        <p14:creationId xmlns:p14="http://schemas.microsoft.com/office/powerpoint/2010/main" val="2346774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Caring Too </a:t>
            </a:r>
            <a:r>
              <a:rPr lang="en-US" dirty="0"/>
              <a:t>M</a:t>
            </a:r>
            <a:r>
              <a:rPr lang="en-US" dirty="0" smtClean="0"/>
              <a:t>uch </a:t>
            </a:r>
            <a:r>
              <a:rPr lang="en-US" dirty="0"/>
              <a:t>A</a:t>
            </a:r>
            <a:r>
              <a:rPr lang="en-US" dirty="0" smtClean="0"/>
              <a:t>bout </a:t>
            </a:r>
            <a:r>
              <a:rPr lang="en-US" dirty="0"/>
              <a:t>W</a:t>
            </a:r>
            <a:r>
              <a:rPr lang="en-US" dirty="0" smtClean="0"/>
              <a:t>hat Other’s </a:t>
            </a:r>
            <a:r>
              <a:rPr lang="en-US" dirty="0"/>
              <a:t>S</a:t>
            </a:r>
            <a:r>
              <a:rPr lang="en-US" dirty="0" smtClean="0"/>
              <a:t>ay </a:t>
            </a:r>
            <a:r>
              <a:rPr lang="en-US" dirty="0"/>
              <a:t>A</a:t>
            </a:r>
            <a:r>
              <a:rPr lang="en-US" dirty="0" smtClean="0"/>
              <a:t>bout </a:t>
            </a:r>
            <a:r>
              <a:rPr lang="en-US" dirty="0"/>
              <a:t>Y</a:t>
            </a:r>
            <a:r>
              <a:rPr lang="en-US" dirty="0" smtClean="0"/>
              <a:t>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Ecclesiastes 7</a:t>
            </a:r>
            <a:r>
              <a:rPr lang="en-US" b="1" dirty="0"/>
              <a:t>:</a:t>
            </a:r>
            <a:r>
              <a:rPr lang="en-US" b="1" dirty="0" smtClean="0"/>
              <a:t>21-22</a:t>
            </a:r>
            <a:r>
              <a:rPr lang="en-US" dirty="0" smtClean="0"/>
              <a:t>  </a:t>
            </a:r>
            <a:r>
              <a:rPr lang="en-US" dirty="0"/>
              <a:t> </a:t>
            </a:r>
            <a:r>
              <a:rPr lang="en-US" dirty="0" smtClean="0"/>
              <a:t>Do </a:t>
            </a:r>
            <a:r>
              <a:rPr lang="en-US" dirty="0"/>
              <a:t>not </a:t>
            </a:r>
            <a:r>
              <a:rPr lang="en-US" b="1" dirty="0"/>
              <a:t>pay attention </a:t>
            </a:r>
            <a:r>
              <a:rPr lang="en-US" dirty="0"/>
              <a:t>to every word people say</a:t>
            </a:r>
            <a:r>
              <a:rPr lang="en-US" dirty="0" smtClean="0"/>
              <a:t>, or </a:t>
            </a:r>
            <a:r>
              <a:rPr lang="en-US" dirty="0"/>
              <a:t>you may hear your servant cursing you</a:t>
            </a:r>
            <a:r>
              <a:rPr lang="en-US" dirty="0" smtClean="0"/>
              <a:t>—</a:t>
            </a:r>
            <a:r>
              <a:rPr lang="en-US" dirty="0"/>
              <a:t>	for you know in your </a:t>
            </a:r>
            <a:r>
              <a:rPr lang="en-US" dirty="0" smtClean="0"/>
              <a:t>heart that </a:t>
            </a:r>
            <a:r>
              <a:rPr lang="en-US" dirty="0"/>
              <a:t>many times you yourself have cursed others.</a:t>
            </a:r>
          </a:p>
        </p:txBody>
      </p:sp>
    </p:spTree>
    <p:extLst>
      <p:ext uri="{BB962C8B-B14F-4D97-AF65-F5344CB8AC3E}">
        <p14:creationId xmlns:p14="http://schemas.microsoft.com/office/powerpoint/2010/main" val="2665949223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579</TotalTime>
  <Words>88</Words>
  <Application>Microsoft Macintosh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 Black </vt:lpstr>
      <vt:lpstr>Influence Wrecking Habits</vt:lpstr>
      <vt:lpstr>Not Walking With God</vt:lpstr>
      <vt:lpstr>Being Snobbish</vt:lpstr>
      <vt:lpstr>Poor Listening Skills</vt:lpstr>
      <vt:lpstr>Defeated Attitude When  Things Go Poorly</vt:lpstr>
      <vt:lpstr>Acting Carelessly With Your Reputation</vt:lpstr>
      <vt:lpstr>Being a “Get Even” Person</vt:lpstr>
      <vt:lpstr>Phony Flattering </vt:lpstr>
      <vt:lpstr>Caring Too Much About What Other’s Say About You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34</cp:revision>
  <dcterms:created xsi:type="dcterms:W3CDTF">2019-08-31T15:48:42Z</dcterms:created>
  <dcterms:modified xsi:type="dcterms:W3CDTF">2019-09-01T17:38:31Z</dcterms:modified>
</cp:coreProperties>
</file>