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6"/>
  </p:notesMasterIdLst>
  <p:handoutMasterIdLst>
    <p:handoutMasterId r:id="rId27"/>
  </p:handoutMasterIdLst>
  <p:sldIdLst>
    <p:sldId id="1005" r:id="rId4"/>
    <p:sldId id="1063" r:id="rId5"/>
    <p:sldId id="1064" r:id="rId6"/>
    <p:sldId id="1043" r:id="rId7"/>
    <p:sldId id="1062" r:id="rId8"/>
    <p:sldId id="1065" r:id="rId9"/>
    <p:sldId id="1048" r:id="rId10"/>
    <p:sldId id="1066" r:id="rId11"/>
    <p:sldId id="1067" r:id="rId12"/>
    <p:sldId id="1068" r:id="rId13"/>
    <p:sldId id="1069" r:id="rId14"/>
    <p:sldId id="1070" r:id="rId15"/>
    <p:sldId id="1071" r:id="rId16"/>
    <p:sldId id="1072" r:id="rId17"/>
    <p:sldId id="1073" r:id="rId18"/>
    <p:sldId id="1074" r:id="rId19"/>
    <p:sldId id="1075" r:id="rId20"/>
    <p:sldId id="1076" r:id="rId21"/>
    <p:sldId id="1077" r:id="rId22"/>
    <p:sldId id="1078" r:id="rId23"/>
    <p:sldId id="1079" r:id="rId24"/>
    <p:sldId id="1042" r:id="rId25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64"/>
            <p14:sldId id="1043"/>
            <p14:sldId id="1062"/>
            <p14:sldId id="1065"/>
            <p14:sldId id="1048"/>
            <p14:sldId id="1066"/>
            <p14:sldId id="1067"/>
            <p14:sldId id="1068"/>
            <p14:sldId id="1069"/>
            <p14:sldId id="1070"/>
            <p14:sldId id="1071"/>
            <p14:sldId id="1072"/>
            <p14:sldId id="1073"/>
            <p14:sldId id="1074"/>
            <p14:sldId id="1075"/>
            <p14:sldId id="1076"/>
            <p14:sldId id="1077"/>
            <p14:sldId id="1078"/>
            <p14:sldId id="1079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95417" autoAdjust="0"/>
  </p:normalViewPr>
  <p:slideViewPr>
    <p:cSldViewPr>
      <p:cViewPr varScale="1">
        <p:scale>
          <a:sx n="74" d="100"/>
          <a:sy n="74" d="100"/>
        </p:scale>
        <p:origin x="270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No tiene porque incluir palabras rebuscadas o versículos bíblicos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Personalizar </a:t>
            </a:r>
          </a:p>
        </p:txBody>
      </p:sp>
    </p:spTree>
    <p:extLst>
      <p:ext uri="{BB962C8B-B14F-4D97-AF65-F5344CB8AC3E}">
        <p14:creationId xmlns:p14="http://schemas.microsoft.com/office/powerpoint/2010/main" val="1823509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No tiene porque incluir palabras rebuscadas o versículos bíblicos</a:t>
            </a:r>
          </a:p>
          <a:p>
            <a:r>
              <a:rPr lang="es-MX" dirty="0">
                <a:latin typeface="Century Gothic" panose="020B0502020202020204" pitchFamily="34" charset="0"/>
              </a:rPr>
              <a:t>De manera muy corta debe resumir los propósitos de Dios para el ministerio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0FDC5D2-0B9B-49C8-907B-7A36F3024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Personalizar </a:t>
            </a:r>
          </a:p>
        </p:txBody>
      </p:sp>
    </p:spTree>
    <p:extLst>
      <p:ext uri="{BB962C8B-B14F-4D97-AF65-F5344CB8AC3E}">
        <p14:creationId xmlns:p14="http://schemas.microsoft.com/office/powerpoint/2010/main" val="1697726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No tiene porque incluir palabras rebuscadas o versículos bíblicos</a:t>
            </a:r>
          </a:p>
          <a:p>
            <a:r>
              <a:rPr lang="es-MX" dirty="0">
                <a:latin typeface="Century Gothic" panose="020B0502020202020204" pitchFamily="34" charset="0"/>
              </a:rPr>
              <a:t>De manera muy corta debe resumir los propósitos de Dios para el ministerio</a:t>
            </a:r>
          </a:p>
          <a:p>
            <a:r>
              <a:rPr lang="es-MX" dirty="0">
                <a:latin typeface="Century Gothic" panose="020B0502020202020204" pitchFamily="34" charset="0"/>
              </a:rPr>
              <a:t>Que incluya los 4 componentes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5D42A582-1FE9-41B4-9699-FF68654A1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Personalizar </a:t>
            </a:r>
          </a:p>
        </p:txBody>
      </p:sp>
    </p:spTree>
    <p:extLst>
      <p:ext uri="{BB962C8B-B14F-4D97-AF65-F5344CB8AC3E}">
        <p14:creationId xmlns:p14="http://schemas.microsoft.com/office/powerpoint/2010/main" val="2494760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Identificación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A21F48D0-F954-4882-9645-7034D03CA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Personalizar </a:t>
            </a:r>
          </a:p>
        </p:txBody>
      </p:sp>
    </p:spTree>
    <p:extLst>
      <p:ext uri="{BB962C8B-B14F-4D97-AF65-F5344CB8AC3E}">
        <p14:creationId xmlns:p14="http://schemas.microsoft.com/office/powerpoint/2010/main" val="873385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Identificación</a:t>
            </a:r>
          </a:p>
          <a:p>
            <a:r>
              <a:rPr lang="es-MX" dirty="0">
                <a:latin typeface="Century Gothic" panose="020B0502020202020204" pitchFamily="34" charset="0"/>
              </a:rPr>
              <a:t>Significado personal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0393F310-7462-44FB-ACC7-0CCE7E56C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Personalizar </a:t>
            </a:r>
          </a:p>
        </p:txBody>
      </p:sp>
    </p:spTree>
    <p:extLst>
      <p:ext uri="{BB962C8B-B14F-4D97-AF65-F5344CB8AC3E}">
        <p14:creationId xmlns:p14="http://schemas.microsoft.com/office/powerpoint/2010/main" val="3378964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-Nuestro propósito es honrar a Dios guiando jóvenes a convertirse en completos seguidores de Cristo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Ministerio de jóvenes de la Iglesia </a:t>
            </a:r>
            <a:r>
              <a:rPr lang="es-MX" sz="2800" dirty="0" err="1">
                <a:latin typeface="Century Gothic" panose="020B0502020202020204" pitchFamily="34" charset="0"/>
              </a:rPr>
              <a:t>Flamingo</a:t>
            </a:r>
            <a:r>
              <a:rPr lang="es-MX" sz="2800" dirty="0">
                <a:latin typeface="Century Gothic" panose="020B0502020202020204" pitchFamily="34" charset="0"/>
              </a:rPr>
              <a:t> Road en Ft. Lauderdale , Florida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887EAD2-B5FA-4B74-9116-B1FB3A5D3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Personalizar </a:t>
            </a:r>
          </a:p>
        </p:txBody>
      </p:sp>
    </p:spTree>
    <p:extLst>
      <p:ext uri="{BB962C8B-B14F-4D97-AF65-F5344CB8AC3E}">
        <p14:creationId xmlns:p14="http://schemas.microsoft.com/office/powerpoint/2010/main" val="406537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-Nuestro ministerio para los jóvenes existe para alcanzar a los jóvenes no creyentes, relacionarlos con otros cristianos, ayudarlos a crecer en su fe, desafiar a los que crecen a descubrir su ministerio y honrar a Dios con su vida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Ministerio de jóvenes de la Iglesia </a:t>
            </a:r>
            <a:r>
              <a:rPr lang="es-MX" sz="2800" dirty="0" err="1">
                <a:latin typeface="Century Gothic" panose="020B0502020202020204" pitchFamily="34" charset="0"/>
              </a:rPr>
              <a:t>Saddleback</a:t>
            </a:r>
            <a:r>
              <a:rPr lang="es-MX" sz="2800" dirty="0">
                <a:latin typeface="Century Gothic" panose="020B0502020202020204" pitchFamily="34" charset="0"/>
              </a:rPr>
              <a:t>,                          California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15298B8F-6755-4280-9CAB-70E59F5E4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Personalizar </a:t>
            </a:r>
          </a:p>
        </p:txBody>
      </p:sp>
    </p:spTree>
    <p:extLst>
      <p:ext uri="{BB962C8B-B14F-4D97-AF65-F5344CB8AC3E}">
        <p14:creationId xmlns:p14="http://schemas.microsoft.com/office/powerpoint/2010/main" val="3757657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-En LAGRAM trabajamos para acompañar a los adolescentes a la madurez en Cristo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Liderazgo y Adolescencia Grupo de Amigos, Argentina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ACCB4699-51AC-4DAA-B669-A17904E36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Personalizar </a:t>
            </a:r>
          </a:p>
        </p:txBody>
      </p:sp>
    </p:spTree>
    <p:extLst>
      <p:ext uri="{BB962C8B-B14F-4D97-AF65-F5344CB8AC3E}">
        <p14:creationId xmlns:p14="http://schemas.microsoft.com/office/powerpoint/2010/main" val="3616491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pPr marL="0" indent="0">
              <a:buNone/>
            </a:pPr>
            <a:r>
              <a:rPr lang="es-MX" dirty="0">
                <a:latin typeface="Century Gothic" panose="020B0502020202020204" pitchFamily="34" charset="0"/>
              </a:rPr>
              <a:t>-Nuestro propósito en “El camino” es: compartir para vivir, vivir para servir, y servir para exaltar a Dios.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Iglesia Bíblica El Camino, México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004C866-1E5E-4B98-8058-A9D30BAED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Personalizar </a:t>
            </a:r>
          </a:p>
        </p:txBody>
      </p:sp>
    </p:spTree>
    <p:extLst>
      <p:ext uri="{BB962C8B-B14F-4D97-AF65-F5344CB8AC3E}">
        <p14:creationId xmlns:p14="http://schemas.microsoft.com/office/powerpoint/2010/main" val="1364237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b="1" dirty="0">
                <a:latin typeface="Century Gothic" panose="020B0502020202020204" pitchFamily="34" charset="0"/>
              </a:rPr>
              <a:t>A</a:t>
            </a:r>
            <a:r>
              <a:rPr lang="es-MX" sz="3000" dirty="0">
                <a:latin typeface="Century Gothic" panose="020B0502020202020204" pitchFamily="34" charset="0"/>
              </a:rPr>
              <a:t>lcanzar a los que no conocen a Cristo                                </a:t>
            </a:r>
            <a:r>
              <a:rPr lang="es-MX" sz="3000" b="1" dirty="0">
                <a:latin typeface="Century Gothic" panose="020B0502020202020204" pitchFamily="34" charset="0"/>
              </a:rPr>
              <a:t>M</a:t>
            </a:r>
            <a:r>
              <a:rPr lang="es-MX" sz="3000" dirty="0">
                <a:latin typeface="Century Gothic" panose="020B0502020202020204" pitchFamily="34" charset="0"/>
              </a:rPr>
              <a:t>ostrar compasión y misericordia a quienes lo necesitan       </a:t>
            </a:r>
            <a:r>
              <a:rPr lang="es-MX" sz="3000" b="1" dirty="0">
                <a:latin typeface="Century Gothic" panose="020B0502020202020204" pitchFamily="34" charset="0"/>
              </a:rPr>
              <a:t>O</a:t>
            </a:r>
            <a:r>
              <a:rPr lang="es-MX" sz="3000" dirty="0">
                <a:latin typeface="Century Gothic" panose="020B0502020202020204" pitchFamily="34" charset="0"/>
              </a:rPr>
              <a:t>rientar nuestras acciones hacia la voluntad de Dios </a:t>
            </a:r>
            <a:r>
              <a:rPr lang="es-MX" sz="3000" b="1" dirty="0">
                <a:latin typeface="Century Gothic" panose="020B0502020202020204" pitchFamily="34" charset="0"/>
              </a:rPr>
              <a:t>R</a:t>
            </a:r>
            <a:r>
              <a:rPr lang="es-MX" sz="3000" dirty="0">
                <a:latin typeface="Century Gothic" panose="020B0502020202020204" pitchFamily="34" charset="0"/>
              </a:rPr>
              <a:t>econocer quién es Dios y dedicarle todo nuestro ser a Él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Iglesia del Arca de </a:t>
            </a:r>
            <a:r>
              <a:rPr lang="es-MX" sz="2800" dirty="0" err="1">
                <a:latin typeface="Century Gothic" panose="020B0502020202020204" pitchFamily="34" charset="0"/>
              </a:rPr>
              <a:t>NAhum</a:t>
            </a:r>
            <a:endParaRPr lang="es-MX" sz="2800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AFE4F51-CFAD-45F0-A48E-E8D997F86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Personalizar </a:t>
            </a:r>
          </a:p>
        </p:txBody>
      </p:sp>
    </p:spTree>
    <p:extLst>
      <p:ext uri="{BB962C8B-B14F-4D97-AF65-F5344CB8AC3E}">
        <p14:creationId xmlns:p14="http://schemas.microsoft.com/office/powerpoint/2010/main" val="305265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1055440" y="2348880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La Gran Meta:</a:t>
            </a:r>
          </a:p>
          <a:p>
            <a:pPr algn="ctr"/>
            <a:r>
              <a:rPr lang="en-US" sz="11800" dirty="0" err="1">
                <a:latin typeface="Century Gothic" panose="020B0502020202020204" pitchFamily="34" charset="0"/>
              </a:rPr>
              <a:t>Madurez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Evita frases grandilocuentes y exageradas que no comunican nada y son irreales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CA1179BC-BDF9-49FE-A53E-89C9D916D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Personalizar </a:t>
            </a:r>
          </a:p>
        </p:txBody>
      </p:sp>
    </p:spTree>
    <p:extLst>
      <p:ext uri="{BB962C8B-B14F-4D97-AF65-F5344CB8AC3E}">
        <p14:creationId xmlns:p14="http://schemas.microsoft.com/office/powerpoint/2010/main" val="2603005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Evita frases grandilocuentes y exageradas que no comunican nada y son irreales</a:t>
            </a:r>
          </a:p>
          <a:p>
            <a:r>
              <a:rPr lang="es-MX" dirty="0">
                <a:latin typeface="Century Gothic" panose="020B0502020202020204" pitchFamily="34" charset="0"/>
              </a:rPr>
              <a:t>No hagas la declaración de misión a solas. Involucra a la mayor cantidad de gente posible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52FE521-4BDF-40E6-9E31-21626AFCB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Personalizar </a:t>
            </a:r>
          </a:p>
        </p:txBody>
      </p:sp>
    </p:spTree>
    <p:extLst>
      <p:ext uri="{BB962C8B-B14F-4D97-AF65-F5344CB8AC3E}">
        <p14:creationId xmlns:p14="http://schemas.microsoft.com/office/powerpoint/2010/main" val="1019335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1055440" y="2348880"/>
            <a:ext cx="9577064" cy="4176464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La Gran Meta:</a:t>
            </a:r>
          </a:p>
          <a:p>
            <a:pPr algn="ctr"/>
            <a:r>
              <a:rPr lang="en-US" sz="11800" dirty="0" err="1">
                <a:latin typeface="Century Gothic" panose="020B0502020202020204" pitchFamily="34" charset="0"/>
              </a:rPr>
              <a:t>Madurez</a:t>
            </a:r>
            <a:endParaRPr lang="en-US" sz="11800" dirty="0">
              <a:latin typeface="Century Gothic" panose="020B0502020202020204" pitchFamily="34" charset="0"/>
            </a:endParaRPr>
          </a:p>
          <a:p>
            <a:pPr algn="ctr"/>
            <a:r>
              <a:rPr lang="en-US" sz="5500" u="sng" dirty="0">
                <a:latin typeface="Century Gothic" panose="020B0502020202020204" pitchFamily="34" charset="0"/>
              </a:rPr>
              <a:t>La </a:t>
            </a:r>
            <a:r>
              <a:rPr lang="en-US" sz="5500" u="sng" dirty="0" err="1">
                <a:latin typeface="Century Gothic" panose="020B0502020202020204" pitchFamily="34" charset="0"/>
              </a:rPr>
              <a:t>Promoción</a:t>
            </a:r>
            <a:endParaRPr lang="en-US" sz="5500" u="sng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07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err="1">
                <a:latin typeface="Century Gothic" panose="020B0502020202020204" pitchFamily="34" charset="0"/>
              </a:rPr>
              <a:t>Muchos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líderes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fallan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porque</a:t>
            </a:r>
            <a:r>
              <a:rPr lang="en-US" sz="6000" dirty="0">
                <a:latin typeface="Century Gothic" panose="020B0502020202020204" pitchFamily="34" charset="0"/>
              </a:rPr>
              <a:t> a </a:t>
            </a:r>
            <a:r>
              <a:rPr lang="en-US" sz="6000" dirty="0" err="1">
                <a:latin typeface="Century Gothic" panose="020B0502020202020204" pitchFamily="34" charset="0"/>
              </a:rPr>
              <a:t>pesar</a:t>
            </a:r>
            <a:r>
              <a:rPr lang="en-US" sz="6000" dirty="0">
                <a:latin typeface="Century Gothic" panose="020B0502020202020204" pitchFamily="34" charset="0"/>
              </a:rPr>
              <a:t> de que </a:t>
            </a:r>
            <a:r>
              <a:rPr lang="en-US" sz="6000" dirty="0" err="1">
                <a:latin typeface="Century Gothic" panose="020B0502020202020204" pitchFamily="34" charset="0"/>
              </a:rPr>
              <a:t>tienen</a:t>
            </a:r>
            <a:r>
              <a:rPr lang="en-US" sz="6000" dirty="0">
                <a:latin typeface="Century Gothic" panose="020B0502020202020204" pitchFamily="34" charset="0"/>
              </a:rPr>
              <a:t> una idea </a:t>
            </a:r>
            <a:r>
              <a:rPr lang="en-US" sz="6000" dirty="0" err="1">
                <a:latin typeface="Century Gothic" panose="020B0502020202020204" pitchFamily="34" charset="0"/>
              </a:rPr>
              <a:t>correcta</a:t>
            </a:r>
            <a:r>
              <a:rPr lang="en-US" sz="6000" dirty="0">
                <a:latin typeface="Century Gothic" panose="020B0502020202020204" pitchFamily="34" charset="0"/>
              </a:rPr>
              <a:t>, no </a:t>
            </a:r>
            <a:r>
              <a:rPr lang="en-US" sz="6000" dirty="0" err="1">
                <a:latin typeface="Century Gothic" panose="020B0502020202020204" pitchFamily="34" charset="0"/>
              </a:rPr>
              <a:t>logran</a:t>
            </a:r>
            <a:r>
              <a:rPr lang="en-US" sz="6000" dirty="0">
                <a:latin typeface="Century Gothic" panose="020B0502020202020204" pitchFamily="34" charset="0"/>
              </a:rPr>
              <a:t> que </a:t>
            </a:r>
            <a:r>
              <a:rPr lang="en-US" sz="6000" dirty="0" err="1">
                <a:latin typeface="Century Gothic" panose="020B0502020202020204" pitchFamily="34" charset="0"/>
              </a:rPr>
              <a:t>otros</a:t>
            </a:r>
            <a:r>
              <a:rPr lang="en-US" sz="6000" dirty="0">
                <a:latin typeface="Century Gothic" panose="020B0502020202020204" pitchFamily="34" charset="0"/>
              </a:rPr>
              <a:t> los </a:t>
            </a:r>
            <a:r>
              <a:rPr lang="en-US" sz="6000" dirty="0" err="1">
                <a:latin typeface="Century Gothic" panose="020B0502020202020204" pitchFamily="34" charset="0"/>
              </a:rPr>
              <a:t>acompañen</a:t>
            </a:r>
            <a:r>
              <a:rPr lang="en-US" sz="6000" dirty="0">
                <a:latin typeface="Century Gothic" panose="020B0502020202020204" pitchFamily="34" charset="0"/>
              </a:rPr>
              <a:t> con </a:t>
            </a:r>
            <a:r>
              <a:rPr lang="en-US" sz="6000" dirty="0" err="1">
                <a:latin typeface="Century Gothic" panose="020B0502020202020204" pitchFamily="34" charset="0"/>
              </a:rPr>
              <a:t>entusiasmo</a:t>
            </a:r>
            <a:br>
              <a:rPr lang="en-US" sz="6000" dirty="0">
                <a:latin typeface="Century Gothic" panose="020B0502020202020204" pitchFamily="34" charset="0"/>
              </a:rPr>
            </a:b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87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92696"/>
            <a:ext cx="10515600" cy="5760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>
                <a:latin typeface="Century Gothic" panose="020B0502020202020204" pitchFamily="34" charset="0"/>
              </a:rPr>
              <a:t>NO se </a:t>
            </a:r>
            <a:r>
              <a:rPr lang="en-US" sz="6600" dirty="0" err="1">
                <a:latin typeface="Century Gothic" panose="020B0502020202020204" pitchFamily="34" charset="0"/>
              </a:rPr>
              <a:t>trata</a:t>
            </a:r>
            <a:r>
              <a:rPr lang="en-US" sz="6600" dirty="0">
                <a:latin typeface="Century Gothic" panose="020B0502020202020204" pitchFamily="34" charset="0"/>
              </a:rPr>
              <a:t> de </a:t>
            </a:r>
            <a:r>
              <a:rPr lang="en-US" sz="6600" dirty="0" err="1">
                <a:latin typeface="Century Gothic" panose="020B0502020202020204" pitchFamily="34" charset="0"/>
              </a:rPr>
              <a:t>deliberar</a:t>
            </a:r>
            <a:r>
              <a:rPr lang="en-US" sz="6600" dirty="0">
                <a:latin typeface="Century Gothic" panose="020B0502020202020204" pitchFamily="34" charset="0"/>
              </a:rPr>
              <a:t> y </a:t>
            </a:r>
            <a:r>
              <a:rPr lang="en-US" sz="6600" dirty="0" err="1">
                <a:latin typeface="Century Gothic" panose="020B0502020202020204" pitchFamily="34" charset="0"/>
              </a:rPr>
              <a:t>planear</a:t>
            </a:r>
            <a:r>
              <a:rPr lang="en-US" sz="6600" dirty="0">
                <a:latin typeface="Century Gothic" panose="020B0502020202020204" pitchFamily="34" charset="0"/>
              </a:rPr>
              <a:t> para </a:t>
            </a:r>
            <a:r>
              <a:rPr lang="en-US" sz="6600" dirty="0" err="1">
                <a:latin typeface="Century Gothic" panose="020B0502020202020204" pitchFamily="34" charset="0"/>
              </a:rPr>
              <a:t>después</a:t>
            </a:r>
            <a:r>
              <a:rPr lang="en-US" sz="6600" dirty="0">
                <a:latin typeface="Century Gothic" panose="020B0502020202020204" pitchFamily="34" charset="0"/>
              </a:rPr>
              <a:t> </a:t>
            </a:r>
            <a:r>
              <a:rPr lang="en-US" sz="6600" dirty="0" err="1">
                <a:latin typeface="Century Gothic" panose="020B0502020202020204" pitchFamily="34" charset="0"/>
              </a:rPr>
              <a:t>poner</a:t>
            </a:r>
            <a:r>
              <a:rPr lang="en-US" sz="6600" dirty="0">
                <a:latin typeface="Century Gothic" panose="020B0502020202020204" pitchFamily="34" charset="0"/>
              </a:rPr>
              <a:t> </a:t>
            </a:r>
            <a:r>
              <a:rPr lang="en-US" sz="6600" dirty="0" err="1">
                <a:latin typeface="Century Gothic" panose="020B0502020202020204" pitchFamily="34" charset="0"/>
              </a:rPr>
              <a:t>esos</a:t>
            </a:r>
            <a:r>
              <a:rPr lang="en-US" sz="6600" dirty="0">
                <a:latin typeface="Century Gothic" panose="020B0502020202020204" pitchFamily="34" charset="0"/>
              </a:rPr>
              <a:t> planes </a:t>
            </a:r>
            <a:r>
              <a:rPr lang="en-US" sz="6600" dirty="0" err="1">
                <a:latin typeface="Century Gothic" panose="020B0502020202020204" pitchFamily="34" charset="0"/>
              </a:rPr>
              <a:t>en</a:t>
            </a:r>
            <a:r>
              <a:rPr lang="en-US" sz="6600" dirty="0">
                <a:latin typeface="Century Gothic" panose="020B0502020202020204" pitchFamily="34" charset="0"/>
              </a:rPr>
              <a:t> la mesa de </a:t>
            </a:r>
            <a:r>
              <a:rPr lang="en-US" sz="6600" dirty="0" err="1">
                <a:latin typeface="Century Gothic" panose="020B0502020202020204" pitchFamily="34" charset="0"/>
              </a:rPr>
              <a:t>trabajo</a:t>
            </a:r>
            <a:r>
              <a:rPr lang="en-US" sz="6600" dirty="0">
                <a:latin typeface="Century Gothic" panose="020B0502020202020204" pitchFamily="34" charset="0"/>
              </a:rPr>
              <a:t> de Dios.</a:t>
            </a:r>
          </a:p>
        </p:txBody>
      </p:sp>
    </p:spTree>
    <p:extLst>
      <p:ext uri="{BB962C8B-B14F-4D97-AF65-F5344CB8AC3E}">
        <p14:creationId xmlns:p14="http://schemas.microsoft.com/office/powerpoint/2010/main" val="21966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92696"/>
            <a:ext cx="10515600" cy="5760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>
                <a:latin typeface="Century Gothic" panose="020B0502020202020204" pitchFamily="34" charset="0"/>
              </a:rPr>
              <a:t>Sino de </a:t>
            </a:r>
            <a:r>
              <a:rPr lang="en-US" sz="6600" dirty="0" err="1">
                <a:latin typeface="Century Gothic" panose="020B0502020202020204" pitchFamily="34" charset="0"/>
              </a:rPr>
              <a:t>orar</a:t>
            </a:r>
            <a:r>
              <a:rPr lang="en-US" sz="6600" dirty="0">
                <a:latin typeface="Century Gothic" panose="020B0502020202020204" pitchFamily="34" charset="0"/>
              </a:rPr>
              <a:t> y </a:t>
            </a:r>
            <a:r>
              <a:rPr lang="en-US" sz="6600" dirty="0" err="1">
                <a:latin typeface="Century Gothic" panose="020B0502020202020204" pitchFamily="34" charset="0"/>
              </a:rPr>
              <a:t>meditar</a:t>
            </a:r>
            <a:r>
              <a:rPr lang="en-US" sz="6600" dirty="0">
                <a:latin typeface="Century Gothic" panose="020B0502020202020204" pitchFamily="34" charset="0"/>
              </a:rPr>
              <a:t> </a:t>
            </a:r>
            <a:r>
              <a:rPr lang="en-US" sz="6600" dirty="0" err="1">
                <a:latin typeface="Century Gothic" panose="020B0502020202020204" pitchFamily="34" charset="0"/>
              </a:rPr>
              <a:t>en</a:t>
            </a:r>
            <a:r>
              <a:rPr lang="en-US" sz="6600" dirty="0">
                <a:latin typeface="Century Gothic" panose="020B0502020202020204" pitchFamily="34" charset="0"/>
              </a:rPr>
              <a:t> </a:t>
            </a:r>
            <a:r>
              <a:rPr lang="en-US" sz="6600" dirty="0" err="1">
                <a:latin typeface="Century Gothic" panose="020B0502020202020204" pitchFamily="34" charset="0"/>
              </a:rPr>
              <a:t>qué</a:t>
            </a:r>
            <a:r>
              <a:rPr lang="en-US" sz="6600" dirty="0">
                <a:latin typeface="Century Gothic" panose="020B0502020202020204" pitchFamily="34" charset="0"/>
              </a:rPr>
              <a:t> es lo que Dios </a:t>
            </a:r>
            <a:r>
              <a:rPr lang="en-US" sz="6600" dirty="0" err="1">
                <a:latin typeface="Century Gothic" panose="020B0502020202020204" pitchFamily="34" charset="0"/>
              </a:rPr>
              <a:t>está</a:t>
            </a:r>
            <a:r>
              <a:rPr lang="en-US" sz="6600" dirty="0">
                <a:latin typeface="Century Gothic" panose="020B0502020202020204" pitchFamily="34" charset="0"/>
              </a:rPr>
              <a:t> hacienda y </a:t>
            </a:r>
            <a:r>
              <a:rPr lang="en-US" sz="6600" dirty="0" err="1">
                <a:latin typeface="Century Gothic" panose="020B0502020202020204" pitchFamily="34" charset="0"/>
              </a:rPr>
              <a:t>sumarnos</a:t>
            </a:r>
            <a:r>
              <a:rPr lang="en-US" sz="6600" dirty="0">
                <a:latin typeface="Century Gothic" panose="020B0502020202020204" pitchFamily="34" charset="0"/>
              </a:rPr>
              <a:t> a </a:t>
            </a:r>
            <a:r>
              <a:rPr lang="en-US" sz="6600" dirty="0" err="1">
                <a:latin typeface="Century Gothic" panose="020B0502020202020204" pitchFamily="34" charset="0"/>
              </a:rPr>
              <a:t>Su</a:t>
            </a:r>
            <a:r>
              <a:rPr lang="en-US" sz="6600" dirty="0">
                <a:latin typeface="Century Gothic" panose="020B0502020202020204" pitchFamily="34" charset="0"/>
              </a:rPr>
              <a:t> </a:t>
            </a:r>
            <a:r>
              <a:rPr lang="en-US" sz="6600" dirty="0" err="1">
                <a:latin typeface="Century Gothic" panose="020B0502020202020204" pitchFamily="34" charset="0"/>
              </a:rPr>
              <a:t>obra</a:t>
            </a:r>
            <a:endParaRPr lang="en-US" sz="6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83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335360" y="2996952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Personalizar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Personalizar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35380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Que los propósitos se escriban en una declaración de misión y se comuniquen regularmente a todo el ministerio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966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Que los propósitos se escriban en una declaración de misión y se comuniquen regularmente a todo el ministerio</a:t>
            </a:r>
          </a:p>
          <a:p>
            <a:r>
              <a:rPr lang="es-MX" dirty="0">
                <a:latin typeface="Century Gothic" panose="020B0502020202020204" pitchFamily="34" charset="0"/>
              </a:rPr>
              <a:t>Escribirlo y tenerlo en 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Cuadro Marco Madera:Sé Fuerte y valiente | Frases de la biblia, Versículos  de la biblia, Frases espirituales">
            <a:extLst>
              <a:ext uri="{FF2B5EF4-FFF2-40B4-BE49-F238E27FC236}">
                <a16:creationId xmlns:a16="http://schemas.microsoft.com/office/drawing/2014/main" id="{E706FEDC-06B3-4583-BC1C-45CE7C9E9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67" y="4701704"/>
            <a:ext cx="1347043" cy="174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ersiculos Biblicos Poster | MercadoLibre.com.mx">
            <a:extLst>
              <a:ext uri="{FF2B5EF4-FFF2-40B4-BE49-F238E27FC236}">
                <a16:creationId xmlns:a16="http://schemas.microsoft.com/office/drawing/2014/main" id="{DAD96A92-D5F3-48D6-8347-8C6CD6447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456" y="4586895"/>
            <a:ext cx="1400006" cy="174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iseño de poster, versiculos | Diseño de póster, Citas bíblicas, Disenos de  unas">
            <a:extLst>
              <a:ext uri="{FF2B5EF4-FFF2-40B4-BE49-F238E27FC236}">
                <a16:creationId xmlns:a16="http://schemas.microsoft.com/office/drawing/2014/main" id="{F8C9649F-05DC-4517-AE13-DA19AAACC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61" y="4577153"/>
            <a:ext cx="1400006" cy="185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mazon.com: 1200 pegatinas de versículo de la Biblia de la fe de oración  cristiana en 16 diseños con línea de perforación (cada una mide 1.5  pulgadas de diámetro) : Juguetes y Juegos">
            <a:extLst>
              <a:ext uri="{FF2B5EF4-FFF2-40B4-BE49-F238E27FC236}">
                <a16:creationId xmlns:a16="http://schemas.microsoft.com/office/drawing/2014/main" id="{E5E1046F-6C79-48AE-BB9D-808F3B791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618" y="4752490"/>
            <a:ext cx="1538328" cy="153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in en Ailoviu Paper Studio">
            <a:extLst>
              <a:ext uri="{FF2B5EF4-FFF2-40B4-BE49-F238E27FC236}">
                <a16:creationId xmlns:a16="http://schemas.microsoft.com/office/drawing/2014/main" id="{1369E1FB-BE6D-4F72-AE9A-8A42A1300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963" y="3645024"/>
            <a:ext cx="1521836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428529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>
                <a:latin typeface="Century Gothic" panose="020B0502020202020204" pitchFamily="34" charset="0"/>
              </a:rPr>
              <a:t>Personalizar </a:t>
            </a:r>
            <a:endParaRPr lang="es-MX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964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75238</TotalTime>
  <Words>430</Words>
  <Application>Microsoft Office PowerPoint</Application>
  <PresentationFormat>Panorámica</PresentationFormat>
  <Paragraphs>52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Muchos líderes fallan porque a pesar de que tienen una idea correcta, no logran que otros los acompañen con entusiasmo </vt:lpstr>
      <vt:lpstr>NO se trata de deliberar y planear para después poner esos planes en la mesa de trabajo de Dios.</vt:lpstr>
      <vt:lpstr>Sino de orar y meditar en qué es lo que Dios está hacienda y sumarnos a Su obra</vt:lpstr>
      <vt:lpstr>Presentación de PowerPoint</vt:lpstr>
      <vt:lpstr>Personalizar </vt:lpstr>
      <vt:lpstr>Presentación de PowerPoint</vt:lpstr>
      <vt:lpstr>Personalizar </vt:lpstr>
      <vt:lpstr>Personalizar </vt:lpstr>
      <vt:lpstr>Personalizar </vt:lpstr>
      <vt:lpstr>Personalizar </vt:lpstr>
      <vt:lpstr>Personalizar </vt:lpstr>
      <vt:lpstr>Personalizar </vt:lpstr>
      <vt:lpstr>Personalizar </vt:lpstr>
      <vt:lpstr>Personalizar </vt:lpstr>
      <vt:lpstr>Personalizar </vt:lpstr>
      <vt:lpstr>Personalizar </vt:lpstr>
      <vt:lpstr>Personalizar </vt:lpstr>
      <vt:lpstr>Personalizar 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101</cp:revision>
  <dcterms:created xsi:type="dcterms:W3CDTF">2011-05-09T14:18:21Z</dcterms:created>
  <dcterms:modified xsi:type="dcterms:W3CDTF">2021-09-30T05:34:00Z</dcterms:modified>
  <cp:category>Templates</cp:category>
</cp:coreProperties>
</file>