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329" r:id="rId3"/>
    <p:sldId id="337" r:id="rId4"/>
    <p:sldId id="355" r:id="rId5"/>
    <p:sldId id="339" r:id="rId6"/>
    <p:sldId id="356" r:id="rId7"/>
    <p:sldId id="357" r:id="rId8"/>
    <p:sldId id="340" r:id="rId9"/>
    <p:sldId id="342" r:id="rId10"/>
    <p:sldId id="358" r:id="rId11"/>
    <p:sldId id="359" r:id="rId12"/>
    <p:sldId id="341" r:id="rId13"/>
    <p:sldId id="345" r:id="rId14"/>
    <p:sldId id="360" r:id="rId15"/>
    <p:sldId id="361" r:id="rId16"/>
    <p:sldId id="350" r:id="rId17"/>
    <p:sldId id="351" r:id="rId18"/>
    <p:sldId id="362" r:id="rId19"/>
    <p:sldId id="367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0E3FDE45-AF77-4B5C-9715-49D594BDF05E}"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9" autoAdjust="0"/>
    <p:restoredTop sz="94660"/>
  </p:normalViewPr>
  <p:slideViewPr>
    <p:cSldViewPr snapToGrid="0" showGuides="1">
      <p:cViewPr varScale="1">
        <p:scale>
          <a:sx n="49" d="100"/>
          <a:sy n="49" d="100"/>
        </p:scale>
        <p:origin x="36" y="3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041400"/>
            <a:ext cx="9144000" cy="2387600"/>
          </a:xfrm>
        </p:spPr>
        <p:txBody>
          <a:bodyPr anchor="b"/>
          <a:lstStyle>
            <a:lvl1pPr algn="l"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6/14/2018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2611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6/14/2018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795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6/14/2018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235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6/14/2018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466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62262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6/14/2018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6118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6/14/2018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872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274638"/>
            <a:ext cx="10515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1489075"/>
            <a:ext cx="5156200" cy="6413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1850" y="2193925"/>
            <a:ext cx="5156200" cy="3978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9663" y="1489075"/>
            <a:ext cx="5157787" cy="6413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9663" y="2193925"/>
            <a:ext cx="5157787" cy="3978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6/14/2018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9249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6/14/2018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4068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6/14/2018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625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6/14/2018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6594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6/14/2018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290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665E195-C89C-4871-8AE9-903FDB8B6D9D}" type="datetimeFigureOut">
              <a:rPr lang="en-US" smtClean="0"/>
              <a:pPr/>
              <a:t>6/14/2018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8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7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62D6987-FB6D-4DB8-81B8-AD0F35E3BB5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562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3</a:t>
            </a:r>
            <a:r>
              <a:rPr lang="en-US" baseline="30000" dirty="0"/>
              <a:t>rd</a:t>
            </a:r>
            <a:r>
              <a:rPr lang="en-US" dirty="0"/>
              <a:t> , 4</a:t>
            </a:r>
            <a:r>
              <a:rPr lang="en-US" baseline="30000" dirty="0"/>
              <a:t>th</a:t>
            </a:r>
            <a:r>
              <a:rPr lang="en-US" dirty="0"/>
              <a:t>, 5</a:t>
            </a:r>
            <a:r>
              <a:rPr lang="en-US" baseline="30000" dirty="0"/>
              <a:t>th  Beginners</a:t>
            </a:r>
            <a:r>
              <a:rPr lang="en-US" dirty="0"/>
              <a:t> Units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1756136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6A320D-C455-4E4D-AFA8-2FAF31AD0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Practice:  Copy the four sentences in the new lesson for adjectives.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4FB351-EF9B-4058-81B3-CBE1F7B953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1.______________________________________________________.</a:t>
            </a:r>
          </a:p>
          <a:p>
            <a:endParaRPr lang="en-US" dirty="0"/>
          </a:p>
          <a:p>
            <a:r>
              <a:rPr lang="en-US" dirty="0"/>
              <a:t>2.______________________________________________________.</a:t>
            </a:r>
          </a:p>
          <a:p>
            <a:endParaRPr lang="en-US" dirty="0"/>
          </a:p>
          <a:p>
            <a:r>
              <a:rPr lang="en-US" dirty="0"/>
              <a:t>3.______________________________________________________.</a:t>
            </a:r>
          </a:p>
          <a:p>
            <a:endParaRPr lang="en-US" dirty="0"/>
          </a:p>
          <a:p>
            <a:r>
              <a:rPr lang="en-US"/>
              <a:t>4.______________________________________________________.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64842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2E4E4-A0A7-43D0-B7F5-C0B4E9ED73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1C373E-CF5B-4281-A73E-3309DA262A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Prepositions</a:t>
            </a:r>
          </a:p>
        </p:txBody>
      </p:sp>
    </p:spTree>
    <p:extLst>
      <p:ext uri="{BB962C8B-B14F-4D97-AF65-F5344CB8AC3E}">
        <p14:creationId xmlns:p14="http://schemas.microsoft.com/office/powerpoint/2010/main" val="31472778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888A2D-4D16-4960-BB84-B2DC2B4A6B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40280" y="365125"/>
            <a:ext cx="9113520" cy="1325563"/>
          </a:xfrm>
        </p:spPr>
        <p:txBody>
          <a:bodyPr/>
          <a:lstStyle/>
          <a:p>
            <a:r>
              <a:rPr lang="en-US" dirty="0"/>
              <a:t>Prepositions Review Daily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AD5748-A12B-4C1E-952A-0EA200AEFC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		at		but		by		down	for</a:t>
            </a:r>
          </a:p>
          <a:p>
            <a:r>
              <a:rPr lang="en-US" dirty="0"/>
              <a:t>from	in		into		like		near		next</a:t>
            </a:r>
          </a:p>
          <a:p>
            <a:r>
              <a:rPr lang="en-US" dirty="0"/>
              <a:t>of		off		on		onto		out		over</a:t>
            </a:r>
          </a:p>
          <a:p>
            <a:r>
              <a:rPr lang="en-US" dirty="0"/>
              <a:t>past	plus		minus	since		than		to</a:t>
            </a:r>
          </a:p>
          <a:p>
            <a:r>
              <a:rPr lang="en-US" dirty="0"/>
              <a:t>up		with</a:t>
            </a:r>
          </a:p>
        </p:txBody>
      </p:sp>
    </p:spTree>
    <p:extLst>
      <p:ext uri="{BB962C8B-B14F-4D97-AF65-F5344CB8AC3E}">
        <p14:creationId xmlns:p14="http://schemas.microsoft.com/office/powerpoint/2010/main" val="1446394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610C19-F649-4B42-A525-C17960623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83280" y="365125"/>
            <a:ext cx="7970520" cy="1325563"/>
          </a:xfrm>
        </p:spPr>
        <p:txBody>
          <a:bodyPr/>
          <a:lstStyle/>
          <a:p>
            <a:r>
              <a:rPr lang="en-US" dirty="0"/>
              <a:t>Prepositions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944B2C-2703-48F3-973C-7D74F6CCB3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			She went </a:t>
            </a:r>
            <a:r>
              <a:rPr lang="en-US" b="1" u="sng" dirty="0"/>
              <a:t>as</a:t>
            </a:r>
            <a:r>
              <a:rPr lang="en-US" dirty="0"/>
              <a:t> a monkey for the party.</a:t>
            </a:r>
          </a:p>
          <a:p>
            <a:r>
              <a:rPr lang="en-US" dirty="0"/>
              <a:t>from		I am </a:t>
            </a:r>
            <a:r>
              <a:rPr lang="en-US" b="1" u="sng" dirty="0"/>
              <a:t>from</a:t>
            </a:r>
            <a:r>
              <a:rPr lang="en-US" dirty="0"/>
              <a:t> the United States.</a:t>
            </a:r>
          </a:p>
          <a:p>
            <a:r>
              <a:rPr lang="en-US" dirty="0"/>
              <a:t>of 			The corner </a:t>
            </a:r>
            <a:r>
              <a:rPr lang="en-US" b="1" u="sng" dirty="0"/>
              <a:t>of</a:t>
            </a:r>
            <a:r>
              <a:rPr lang="en-US" dirty="0"/>
              <a:t> the street is a light.	</a:t>
            </a:r>
          </a:p>
          <a:p>
            <a:r>
              <a:rPr lang="en-US" dirty="0"/>
              <a:t>past		He </a:t>
            </a:r>
            <a:r>
              <a:rPr lang="en-US" b="1" u="sng" dirty="0"/>
              <a:t>past</a:t>
            </a:r>
            <a:r>
              <a:rPr lang="en-US" dirty="0"/>
              <a:t> the starting line to win.</a:t>
            </a:r>
          </a:p>
          <a:p>
            <a:r>
              <a:rPr lang="en-US" dirty="0"/>
              <a:t>up			The balloons went high </a:t>
            </a:r>
            <a:r>
              <a:rPr lang="en-US" b="1" u="sng" dirty="0"/>
              <a:t>up</a:t>
            </a:r>
            <a:r>
              <a:rPr lang="en-US" dirty="0"/>
              <a:t> to the sky.</a:t>
            </a:r>
          </a:p>
        </p:txBody>
      </p:sp>
    </p:spTree>
    <p:extLst>
      <p:ext uri="{BB962C8B-B14F-4D97-AF65-F5344CB8AC3E}">
        <p14:creationId xmlns:p14="http://schemas.microsoft.com/office/powerpoint/2010/main" val="1476931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5E9E1-913E-4BB3-9686-9BD0E82F67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Practice:   </a:t>
            </a:r>
            <a:r>
              <a:rPr lang="en-US" dirty="0" err="1"/>
              <a:t>Prepositons</a:t>
            </a:r>
            <a:r>
              <a:rPr lang="en-US" dirty="0"/>
              <a:t>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C0C6BA-AEB7-4F87-94BB-5665455F20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/>
          <a:lstStyle/>
          <a:p>
            <a:r>
              <a:rPr lang="en-US" dirty="0"/>
              <a:t>Choose and write sentences  for these words( </a:t>
            </a:r>
            <a:r>
              <a:rPr lang="en-US" b="1" u="sng" dirty="0"/>
              <a:t>from, down, near, over, since, next, with</a:t>
            </a:r>
            <a:r>
              <a:rPr lang="en-US" dirty="0"/>
              <a:t>).</a:t>
            </a:r>
          </a:p>
          <a:p>
            <a:r>
              <a:rPr lang="en-US" dirty="0"/>
              <a:t>1.______________________________________________________.</a:t>
            </a:r>
          </a:p>
          <a:p>
            <a:r>
              <a:rPr lang="en-US" dirty="0"/>
              <a:t>2.______________________________________________________.</a:t>
            </a:r>
          </a:p>
          <a:p>
            <a:r>
              <a:rPr lang="en-US" dirty="0"/>
              <a:t>3.______________________________________________________.</a:t>
            </a:r>
          </a:p>
          <a:p>
            <a:r>
              <a:rPr lang="en-US" dirty="0"/>
              <a:t>4.______________________________________________________.</a:t>
            </a:r>
          </a:p>
          <a:p>
            <a:r>
              <a:rPr lang="en-US" dirty="0"/>
              <a:t>5.______________________________________________________.</a:t>
            </a:r>
          </a:p>
          <a:p>
            <a:r>
              <a:rPr lang="en-US" dirty="0"/>
              <a:t>6.______________________________________________________.</a:t>
            </a:r>
          </a:p>
          <a:p>
            <a:r>
              <a:rPr lang="en-US" dirty="0"/>
              <a:t>7.______________________________________________________.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71542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1E5590-4FE4-42AA-BE6B-EE06FB299B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FBEB66-0481-4362-8936-0EDD47EB44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Possessive Adjectives</a:t>
            </a:r>
          </a:p>
        </p:txBody>
      </p:sp>
    </p:spTree>
    <p:extLst>
      <p:ext uri="{BB962C8B-B14F-4D97-AF65-F5344CB8AC3E}">
        <p14:creationId xmlns:p14="http://schemas.microsoft.com/office/powerpoint/2010/main" val="2805642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63E9C7-5A64-4ABB-A07F-6C7748F87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7460" y="365125"/>
            <a:ext cx="8816340" cy="1325563"/>
          </a:xfrm>
        </p:spPr>
        <p:txBody>
          <a:bodyPr/>
          <a:lstStyle/>
          <a:p>
            <a:r>
              <a:rPr lang="en-US" dirty="0"/>
              <a:t>Possessive Adjectives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8936C3-A92F-4E5E-B8D7-3F59E20D7F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My					your				his</a:t>
            </a:r>
          </a:p>
          <a:p>
            <a:endParaRPr lang="en-US" dirty="0"/>
          </a:p>
          <a:p>
            <a:r>
              <a:rPr lang="en-US" dirty="0"/>
              <a:t>her					its				our</a:t>
            </a:r>
          </a:p>
          <a:p>
            <a:endParaRPr lang="en-US" dirty="0"/>
          </a:p>
          <a:p>
            <a:r>
              <a:rPr lang="en-US" dirty="0"/>
              <a:t>their</a:t>
            </a:r>
          </a:p>
        </p:txBody>
      </p:sp>
    </p:spTree>
    <p:extLst>
      <p:ext uri="{BB962C8B-B14F-4D97-AF65-F5344CB8AC3E}">
        <p14:creationId xmlns:p14="http://schemas.microsoft.com/office/powerpoint/2010/main" val="3041284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7029E5-5ECD-49C9-9428-7C8F2D4546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7440" y="365125"/>
            <a:ext cx="8976360" cy="1325563"/>
          </a:xfrm>
        </p:spPr>
        <p:txBody>
          <a:bodyPr/>
          <a:lstStyle/>
          <a:p>
            <a:r>
              <a:rPr lang="en-US" dirty="0"/>
              <a:t>Possessive  Adjectives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3CECD0-6611-45A7-B797-A2F64F03639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My	</a:t>
            </a:r>
          </a:p>
          <a:p>
            <a:r>
              <a:rPr lang="en-US" dirty="0"/>
              <a:t>your</a:t>
            </a:r>
          </a:p>
          <a:p>
            <a:r>
              <a:rPr lang="en-US" dirty="0"/>
              <a:t>his</a:t>
            </a:r>
          </a:p>
          <a:p>
            <a:r>
              <a:rPr lang="en-US" dirty="0"/>
              <a:t>her</a:t>
            </a:r>
          </a:p>
          <a:p>
            <a:r>
              <a:rPr lang="en-US" dirty="0"/>
              <a:t>its</a:t>
            </a:r>
          </a:p>
          <a:p>
            <a:r>
              <a:rPr lang="en-US" dirty="0"/>
              <a:t>our</a:t>
            </a:r>
          </a:p>
          <a:p>
            <a:r>
              <a:rPr lang="en-US" dirty="0"/>
              <a:t>their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86979A-AE99-4292-AFC9-D92666320CF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b="1" u="sng" dirty="0"/>
              <a:t>My</a:t>
            </a:r>
            <a:r>
              <a:rPr lang="en-US" dirty="0"/>
              <a:t> pet ran away.</a:t>
            </a:r>
          </a:p>
          <a:p>
            <a:r>
              <a:rPr lang="en-US" dirty="0"/>
              <a:t>Is </a:t>
            </a:r>
            <a:r>
              <a:rPr lang="en-US" b="1" u="sng" dirty="0"/>
              <a:t>your</a:t>
            </a:r>
            <a:r>
              <a:rPr lang="en-US" dirty="0"/>
              <a:t> rabbit lost?</a:t>
            </a:r>
          </a:p>
          <a:p>
            <a:r>
              <a:rPr lang="en-US" b="1" u="sng" dirty="0"/>
              <a:t>His</a:t>
            </a:r>
            <a:r>
              <a:rPr lang="en-US" dirty="0"/>
              <a:t> bike is broken.</a:t>
            </a:r>
          </a:p>
          <a:p>
            <a:r>
              <a:rPr lang="en-US" b="1" dirty="0"/>
              <a:t>Her</a:t>
            </a:r>
            <a:r>
              <a:rPr lang="en-US" dirty="0"/>
              <a:t> sister went to the movie.</a:t>
            </a:r>
          </a:p>
          <a:p>
            <a:r>
              <a:rPr lang="en-US" b="1" u="sng" dirty="0"/>
              <a:t>Our</a:t>
            </a:r>
            <a:r>
              <a:rPr lang="en-US" dirty="0"/>
              <a:t> house is huge.</a:t>
            </a:r>
          </a:p>
          <a:p>
            <a:r>
              <a:rPr lang="en-US" dirty="0"/>
              <a:t>This is </a:t>
            </a:r>
            <a:r>
              <a:rPr lang="en-US" b="1" u="sng" dirty="0"/>
              <a:t>their</a:t>
            </a:r>
            <a:r>
              <a:rPr lang="en-US" dirty="0"/>
              <a:t> ice cream, not yours.</a:t>
            </a:r>
          </a:p>
        </p:txBody>
      </p:sp>
    </p:spTree>
    <p:extLst>
      <p:ext uri="{BB962C8B-B14F-4D97-AF65-F5344CB8AC3E}">
        <p14:creationId xmlns:p14="http://schemas.microsoft.com/office/powerpoint/2010/main" val="1727400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108E31-A0FD-4D6A-A3D4-FFEB704707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Practice:  Write your own sentences using Possessive Adjectives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FCEB81-7B73-4AE9-8905-22375EC94D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1._____________________________________________________.</a:t>
            </a:r>
          </a:p>
          <a:p>
            <a:r>
              <a:rPr lang="en-US" dirty="0"/>
              <a:t>2._____________________________________________________.</a:t>
            </a:r>
          </a:p>
          <a:p>
            <a:r>
              <a:rPr lang="en-US" dirty="0"/>
              <a:t>3._____________________________________________________.</a:t>
            </a:r>
          </a:p>
          <a:p>
            <a:r>
              <a:rPr lang="en-US" dirty="0"/>
              <a:t>4._____________________________________________________.</a:t>
            </a:r>
          </a:p>
          <a:p>
            <a:r>
              <a:rPr lang="en-US" dirty="0"/>
              <a:t>5._____________________________________________________.</a:t>
            </a:r>
          </a:p>
          <a:p>
            <a:r>
              <a:rPr lang="en-US" dirty="0"/>
              <a:t>6._____________________________________________________.</a:t>
            </a:r>
          </a:p>
          <a:p>
            <a:r>
              <a:rPr lang="en-US" dirty="0"/>
              <a:t>7._____________________________________________________.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6295753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D222E0-3BEA-4EFF-8039-79B7E6B093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690688"/>
          </a:xfrm>
        </p:spPr>
        <p:txBody>
          <a:bodyPr>
            <a:normAutofit fontScale="90000"/>
          </a:bodyPr>
          <a:lstStyle/>
          <a:p>
            <a:r>
              <a:rPr lang="en-US" dirty="0"/>
              <a:t>Sight Words Level 5</a:t>
            </a:r>
            <a:br>
              <a:rPr lang="en-US" dirty="0"/>
            </a:br>
            <a:r>
              <a:rPr lang="en-US" sz="3100" dirty="0"/>
              <a:t>Practice saying these words three times for 1 </a:t>
            </a:r>
            <a:r>
              <a:rPr lang="en-US" sz="3100" dirty="0" err="1"/>
              <a:t>munute</a:t>
            </a:r>
            <a:r>
              <a:rPr lang="en-US" sz="3100" dirty="0"/>
              <a:t> each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D032A5-C581-4022-8684-0A232AA262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2651" y="1690690"/>
            <a:ext cx="11589489" cy="516731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use			word		been		many	rain		5</a:t>
            </a:r>
          </a:p>
          <a:p>
            <a:r>
              <a:rPr lang="en-US" dirty="0"/>
              <a:t>very		work		before		hers		right		10</a:t>
            </a:r>
          </a:p>
          <a:p>
            <a:r>
              <a:rPr lang="en-US" dirty="0"/>
              <a:t>would		may		high			more		could	15</a:t>
            </a:r>
          </a:p>
          <a:p>
            <a:r>
              <a:rPr lang="en-US" dirty="0"/>
              <a:t>should		write		house		much	would	20</a:t>
            </a:r>
          </a:p>
          <a:p>
            <a:r>
              <a:rPr lang="en-US" dirty="0"/>
              <a:t>some		your		day			how		yours		25</a:t>
            </a:r>
          </a:p>
          <a:p>
            <a:r>
              <a:rPr lang="en-US" dirty="0"/>
              <a:t>use			word		been		many	rain		30</a:t>
            </a:r>
          </a:p>
          <a:p>
            <a:r>
              <a:rPr lang="en-US" dirty="0"/>
              <a:t>very		work		before		hers		right		35</a:t>
            </a:r>
          </a:p>
          <a:p>
            <a:r>
              <a:rPr lang="en-US" dirty="0"/>
              <a:t>would		may		high			more		could	40</a:t>
            </a:r>
          </a:p>
          <a:p>
            <a:r>
              <a:rPr lang="en-US" dirty="0"/>
              <a:t>should		write		house		much	would	45</a:t>
            </a:r>
          </a:p>
          <a:p>
            <a:r>
              <a:rPr lang="en-US" dirty="0"/>
              <a:t>some		your		day			how		yours		50         					</a:t>
            </a:r>
          </a:p>
        </p:txBody>
      </p:sp>
    </p:spTree>
    <p:extLst>
      <p:ext uri="{BB962C8B-B14F-4D97-AF65-F5344CB8AC3E}">
        <p14:creationId xmlns:p14="http://schemas.microsoft.com/office/powerpoint/2010/main" val="4619330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 Unit 8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698044"/>
            <a:ext cx="9144000" cy="2559756"/>
          </a:xfrm>
        </p:spPr>
        <p:txBody>
          <a:bodyPr>
            <a:normAutofit/>
          </a:bodyPr>
          <a:lstStyle/>
          <a:p>
            <a:r>
              <a:rPr lang="en-US" sz="3200" dirty="0"/>
              <a:t>Use of (this, that, these, those, there, here)</a:t>
            </a:r>
          </a:p>
        </p:txBody>
      </p:sp>
    </p:spTree>
    <p:extLst>
      <p:ext uri="{BB962C8B-B14F-4D97-AF65-F5344CB8AC3E}">
        <p14:creationId xmlns:p14="http://schemas.microsoft.com/office/powerpoint/2010/main" val="2727355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F87006-64D6-4C2E-ADD5-6F1FBD1504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845819"/>
          </a:xfrm>
        </p:spPr>
        <p:txBody>
          <a:bodyPr>
            <a:normAutofit/>
          </a:bodyPr>
          <a:lstStyle/>
          <a:p>
            <a:r>
              <a:rPr lang="en-US" dirty="0"/>
              <a:t>New Lesson-  (this, that, , these, those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DBFA59-CA3E-4C01-BDEC-A65204E9B65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028700"/>
            <a:ext cx="5181600" cy="5148263"/>
          </a:xfrm>
        </p:spPr>
        <p:txBody>
          <a:bodyPr/>
          <a:lstStyle/>
          <a:p>
            <a:r>
              <a:rPr lang="en-US" b="1" u="sng" dirty="0"/>
              <a:t>Singular = one</a:t>
            </a:r>
          </a:p>
          <a:p>
            <a:r>
              <a:rPr lang="en-US" dirty="0"/>
              <a:t>Did you do </a:t>
            </a:r>
            <a:r>
              <a:rPr lang="en-US" b="1" u="sng" dirty="0"/>
              <a:t>this</a:t>
            </a:r>
            <a:r>
              <a:rPr lang="en-US" dirty="0"/>
              <a:t>?</a:t>
            </a:r>
          </a:p>
          <a:p>
            <a:r>
              <a:rPr lang="en-US" b="1" u="sng" dirty="0"/>
              <a:t>This</a:t>
            </a:r>
            <a:r>
              <a:rPr lang="en-US" dirty="0"/>
              <a:t> movie is nice to see.</a:t>
            </a:r>
          </a:p>
          <a:p>
            <a:r>
              <a:rPr lang="en-US" dirty="0"/>
              <a:t>Hello, </a:t>
            </a:r>
            <a:r>
              <a:rPr lang="en-US" b="1" dirty="0"/>
              <a:t>this</a:t>
            </a:r>
            <a:r>
              <a:rPr lang="en-US" dirty="0"/>
              <a:t> is Jack.</a:t>
            </a:r>
          </a:p>
          <a:p>
            <a:endParaRPr lang="en-US" dirty="0"/>
          </a:p>
          <a:p>
            <a:r>
              <a:rPr lang="en-US" b="1" u="sng" dirty="0"/>
              <a:t>That</a:t>
            </a:r>
            <a:r>
              <a:rPr lang="en-US" dirty="0"/>
              <a:t> is our house.</a:t>
            </a:r>
          </a:p>
          <a:p>
            <a:r>
              <a:rPr lang="en-US" dirty="0"/>
              <a:t>Did you like </a:t>
            </a:r>
            <a:r>
              <a:rPr lang="en-US" b="1" u="sng" dirty="0"/>
              <a:t>that</a:t>
            </a:r>
            <a:r>
              <a:rPr lang="en-US" dirty="0"/>
              <a:t> movie?</a:t>
            </a:r>
          </a:p>
          <a:p>
            <a:r>
              <a:rPr lang="en-US" dirty="0"/>
              <a:t>Pat, </a:t>
            </a:r>
            <a:r>
              <a:rPr lang="en-US" b="1" u="sng" dirty="0"/>
              <a:t>that</a:t>
            </a:r>
            <a:r>
              <a:rPr lang="en-US" dirty="0"/>
              <a:t> is not good.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7675F0-F600-49A5-9C84-AADCE6C6FF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028700"/>
            <a:ext cx="5181600" cy="5148263"/>
          </a:xfrm>
        </p:spPr>
        <p:txBody>
          <a:bodyPr/>
          <a:lstStyle/>
          <a:p>
            <a:r>
              <a:rPr lang="en-US" b="1" u="sng" dirty="0"/>
              <a:t>Plural = more than one</a:t>
            </a:r>
          </a:p>
          <a:p>
            <a:r>
              <a:rPr lang="en-US" b="1" u="sng" dirty="0"/>
              <a:t>These</a:t>
            </a:r>
            <a:r>
              <a:rPr lang="en-US" dirty="0"/>
              <a:t> candies are great.</a:t>
            </a:r>
          </a:p>
          <a:p>
            <a:r>
              <a:rPr lang="en-US" b="1" dirty="0"/>
              <a:t>These</a:t>
            </a:r>
            <a:r>
              <a:rPr lang="en-US" dirty="0"/>
              <a:t> books are heavy.</a:t>
            </a:r>
          </a:p>
          <a:p>
            <a:r>
              <a:rPr lang="en-US" dirty="0"/>
              <a:t>Did you get </a:t>
            </a:r>
            <a:r>
              <a:rPr lang="en-US" b="1" u="sng" dirty="0"/>
              <a:t>these</a:t>
            </a:r>
            <a:r>
              <a:rPr lang="en-US" dirty="0"/>
              <a:t> socks.</a:t>
            </a:r>
          </a:p>
          <a:p>
            <a:endParaRPr lang="en-US" dirty="0"/>
          </a:p>
          <a:p>
            <a:r>
              <a:rPr lang="en-US" b="1" u="sng" dirty="0"/>
              <a:t>Those</a:t>
            </a:r>
            <a:r>
              <a:rPr lang="en-US" dirty="0"/>
              <a:t> shoes are orange.</a:t>
            </a:r>
          </a:p>
          <a:p>
            <a:r>
              <a:rPr lang="en-US" dirty="0"/>
              <a:t>Did </a:t>
            </a:r>
            <a:r>
              <a:rPr lang="en-US" b="1" u="sng" dirty="0"/>
              <a:t>those</a:t>
            </a:r>
            <a:r>
              <a:rPr lang="en-US" dirty="0"/>
              <a:t> girls go home.</a:t>
            </a:r>
          </a:p>
          <a:p>
            <a:r>
              <a:rPr lang="en-US" dirty="0"/>
              <a:t>Pick up </a:t>
            </a:r>
            <a:r>
              <a:rPr lang="en-US" b="1" u="sng" dirty="0"/>
              <a:t>those</a:t>
            </a:r>
            <a:r>
              <a:rPr lang="en-US" dirty="0"/>
              <a:t> books from the floor.</a:t>
            </a:r>
          </a:p>
        </p:txBody>
      </p:sp>
    </p:spTree>
    <p:extLst>
      <p:ext uri="{BB962C8B-B14F-4D97-AF65-F5344CB8AC3E}">
        <p14:creationId xmlns:p14="http://schemas.microsoft.com/office/powerpoint/2010/main" val="425439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C4F106-B48F-4642-8AB6-1632D79A0F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Lesson-  (this, that, these, those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748ED7-00F8-4220-ABF9-6ED371A3C6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Write sentences using ( this,  that, these, those)</a:t>
            </a:r>
          </a:p>
          <a:p>
            <a:r>
              <a:rPr lang="en-US" dirty="0"/>
              <a:t>1.______________________________________________________.</a:t>
            </a:r>
          </a:p>
          <a:p>
            <a:endParaRPr lang="en-US" dirty="0"/>
          </a:p>
          <a:p>
            <a:r>
              <a:rPr lang="en-US" dirty="0"/>
              <a:t>2.______________________________________________________.</a:t>
            </a:r>
          </a:p>
          <a:p>
            <a:endParaRPr lang="en-US" dirty="0"/>
          </a:p>
          <a:p>
            <a:r>
              <a:rPr lang="en-US" dirty="0"/>
              <a:t>3.______________________________________________________.</a:t>
            </a:r>
          </a:p>
          <a:p>
            <a:endParaRPr lang="en-US" dirty="0"/>
          </a:p>
          <a:p>
            <a:r>
              <a:rPr lang="en-US" dirty="0"/>
              <a:t>4.______________________________________________________.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7191789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E7DDEF-760C-40D4-987D-A6F36AD54F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7310" y="205741"/>
            <a:ext cx="10016490" cy="1051559"/>
          </a:xfrm>
        </p:spPr>
        <p:txBody>
          <a:bodyPr/>
          <a:lstStyle/>
          <a:p>
            <a:r>
              <a:rPr lang="en-US" dirty="0"/>
              <a:t>New Lesson – here and there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55F065-A9BA-4481-B297-D4D05F1633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1600"/>
            <a:ext cx="10515600" cy="4805363"/>
          </a:xfrm>
        </p:spPr>
        <p:txBody>
          <a:bodyPr/>
          <a:lstStyle/>
          <a:p>
            <a:pPr marL="914400" lvl="2" indent="0">
              <a:buNone/>
            </a:pPr>
            <a:r>
              <a:rPr lang="en-US" b="1" dirty="0"/>
              <a:t>       </a:t>
            </a:r>
            <a:r>
              <a:rPr lang="en-US" sz="2800" b="1" u="sng" dirty="0"/>
              <a:t>Here</a:t>
            </a:r>
          </a:p>
          <a:p>
            <a:r>
              <a:rPr lang="en-US" b="1" u="sng" dirty="0"/>
              <a:t>Here</a:t>
            </a:r>
            <a:r>
              <a:rPr lang="en-US" dirty="0"/>
              <a:t> is the doorbell.</a:t>
            </a:r>
          </a:p>
          <a:p>
            <a:r>
              <a:rPr lang="en-US" dirty="0"/>
              <a:t>Do you live </a:t>
            </a:r>
            <a:r>
              <a:rPr lang="en-US" b="1" u="sng" dirty="0"/>
              <a:t>here</a:t>
            </a:r>
            <a:r>
              <a:rPr lang="en-US" dirty="0"/>
              <a:t>?</a:t>
            </a:r>
          </a:p>
          <a:p>
            <a:r>
              <a:rPr lang="en-US" dirty="0"/>
              <a:t>Place your hat </a:t>
            </a:r>
            <a:r>
              <a:rPr lang="en-US" b="1" u="sng" dirty="0"/>
              <a:t>here</a:t>
            </a:r>
            <a:r>
              <a:rPr lang="en-US" dirty="0"/>
              <a:t>.</a:t>
            </a:r>
          </a:p>
          <a:p>
            <a:pPr marL="1371600" lvl="3" indent="0">
              <a:buNone/>
            </a:pPr>
            <a:r>
              <a:rPr lang="en-US" sz="2800" b="1" u="sng" dirty="0"/>
              <a:t> There</a:t>
            </a:r>
          </a:p>
          <a:p>
            <a:r>
              <a:rPr lang="en-US" dirty="0"/>
              <a:t>The girls went over </a:t>
            </a:r>
            <a:r>
              <a:rPr lang="en-US" b="1" u="sng" dirty="0"/>
              <a:t>there</a:t>
            </a:r>
            <a:r>
              <a:rPr lang="en-US" dirty="0"/>
              <a:t>.</a:t>
            </a:r>
          </a:p>
          <a:p>
            <a:r>
              <a:rPr lang="en-US" b="1" u="sng" dirty="0"/>
              <a:t>There</a:t>
            </a:r>
            <a:r>
              <a:rPr lang="en-US" dirty="0"/>
              <a:t> goes the cat over the fence.</a:t>
            </a:r>
          </a:p>
          <a:p>
            <a:r>
              <a:rPr lang="en-US" b="1" u="sng" dirty="0"/>
              <a:t>There</a:t>
            </a:r>
            <a:r>
              <a:rPr lang="en-US" dirty="0"/>
              <a:t> goes my ride.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308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62D6B4-0F4F-4708-9F85-D1D1F2E536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Lesson – here and there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AB48DB-F658-48D3-823F-F572B40B56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936419"/>
          </a:xfrm>
        </p:spPr>
        <p:txBody>
          <a:bodyPr/>
          <a:lstStyle/>
          <a:p>
            <a:r>
              <a:rPr lang="en-US" dirty="0"/>
              <a:t>Write two sentences using  ( here, there)</a:t>
            </a:r>
          </a:p>
          <a:p>
            <a:endParaRPr lang="en-US" dirty="0"/>
          </a:p>
          <a:p>
            <a:r>
              <a:rPr lang="en-US" dirty="0"/>
              <a:t>1._____________________________________________________.</a:t>
            </a:r>
          </a:p>
          <a:p>
            <a:endParaRPr lang="en-US" dirty="0"/>
          </a:p>
          <a:p>
            <a:r>
              <a:rPr lang="en-US" dirty="0"/>
              <a:t>2._____________________________________________________.</a:t>
            </a:r>
          </a:p>
          <a:p>
            <a:endParaRPr lang="en-US" dirty="0"/>
          </a:p>
          <a:p>
            <a:r>
              <a:rPr lang="en-US" dirty="0"/>
              <a:t>3._____________________________________________________.</a:t>
            </a:r>
          </a:p>
          <a:p>
            <a:endParaRPr lang="en-US" dirty="0"/>
          </a:p>
          <a:p>
            <a:r>
              <a:rPr lang="en-US" dirty="0"/>
              <a:t>4._____________________________________________________.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93108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B8EC77-A115-4FC1-AD05-3394A58CB4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C4B41D-08CF-407A-8D8E-010B595C7B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Adjectives</a:t>
            </a:r>
          </a:p>
        </p:txBody>
      </p:sp>
    </p:spTree>
    <p:extLst>
      <p:ext uri="{BB962C8B-B14F-4D97-AF65-F5344CB8AC3E}">
        <p14:creationId xmlns:p14="http://schemas.microsoft.com/office/powerpoint/2010/main" val="754865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19AF10-EFB8-4151-A6CC-458124CFB9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3060" y="160021"/>
            <a:ext cx="9189720" cy="1074419"/>
          </a:xfrm>
        </p:spPr>
        <p:txBody>
          <a:bodyPr>
            <a:normAutofit/>
          </a:bodyPr>
          <a:lstStyle/>
          <a:p>
            <a:r>
              <a:rPr lang="en-US" sz="2800" dirty="0"/>
              <a:t>Basic Descriptive Adjectives describes a noun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1CF2A9-B57B-4718-9DEF-7DDF60CDB4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34440"/>
            <a:ext cx="10515600" cy="5463539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  <a:r>
              <a:rPr lang="en-US" b="1" u="sng" dirty="0"/>
              <a:t>size		  Taste	     color  	 	 weather		age</a:t>
            </a:r>
          </a:p>
          <a:p>
            <a:pPr marL="0" indent="0">
              <a:buNone/>
            </a:pPr>
            <a:r>
              <a:rPr lang="en-US" dirty="0"/>
              <a:t> big		   sweet          brown	 	  cloudy		old</a:t>
            </a:r>
          </a:p>
          <a:p>
            <a:pPr marL="0" indent="0">
              <a:buNone/>
            </a:pPr>
            <a:r>
              <a:rPr lang="en-US" dirty="0"/>
              <a:t> small            sour	      red		  windy		young</a:t>
            </a:r>
          </a:p>
          <a:p>
            <a:pPr marL="0" indent="0">
              <a:buNone/>
            </a:pPr>
            <a:r>
              <a:rPr lang="en-US" dirty="0"/>
              <a:t>large			     	     blue		    rainy</a:t>
            </a:r>
          </a:p>
          <a:p>
            <a:pPr marL="0" indent="0">
              <a:buNone/>
            </a:pPr>
            <a:r>
              <a:rPr lang="en-US" dirty="0"/>
              <a:t> huge		              purple		    sunny</a:t>
            </a:r>
          </a:p>
          <a:p>
            <a:pPr marL="0" indent="0">
              <a:buNone/>
            </a:pPr>
            <a:r>
              <a:rPr lang="en-US" dirty="0"/>
              <a:t> tiny		  	     	     black</a:t>
            </a:r>
          </a:p>
          <a:p>
            <a:pPr marL="0" indent="0">
              <a:buNone/>
            </a:pPr>
            <a:r>
              <a:rPr lang="en-US" dirty="0"/>
              <a:t> little		 		     orange</a:t>
            </a:r>
          </a:p>
          <a:p>
            <a:pPr marL="0" indent="0">
              <a:buNone/>
            </a:pPr>
            <a:r>
              <a:rPr lang="en-US" dirty="0"/>
              <a:t>				     green</a:t>
            </a:r>
          </a:p>
          <a:p>
            <a:pPr marL="0" indent="0">
              <a:buNone/>
            </a:pPr>
            <a:r>
              <a:rPr lang="en-US" dirty="0"/>
              <a:t>			              yellow</a:t>
            </a:r>
          </a:p>
        </p:txBody>
      </p:sp>
    </p:spTree>
    <p:extLst>
      <p:ext uri="{BB962C8B-B14F-4D97-AF65-F5344CB8AC3E}">
        <p14:creationId xmlns:p14="http://schemas.microsoft.com/office/powerpoint/2010/main" val="4158408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2CE2F3-E46D-4B16-B2E6-39154B865A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New Lesson- Write sentences with adjectives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AB4614-4DD0-49BB-80E4-917F82B0D9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The </a:t>
            </a:r>
            <a:r>
              <a:rPr lang="en-US" u="sng" dirty="0"/>
              <a:t>big</a:t>
            </a:r>
            <a:r>
              <a:rPr lang="en-US" dirty="0"/>
              <a:t> </a:t>
            </a:r>
            <a:r>
              <a:rPr lang="en-US" u="sng" dirty="0"/>
              <a:t>brown</a:t>
            </a:r>
            <a:r>
              <a:rPr lang="en-US" dirty="0"/>
              <a:t> bear has rough fur.</a:t>
            </a:r>
          </a:p>
          <a:p>
            <a:r>
              <a:rPr lang="en-US" dirty="0"/>
              <a:t>He was a </a:t>
            </a:r>
            <a:r>
              <a:rPr lang="en-US" u="sng" dirty="0"/>
              <a:t>small</a:t>
            </a:r>
            <a:r>
              <a:rPr lang="en-US" dirty="0"/>
              <a:t> </a:t>
            </a:r>
            <a:r>
              <a:rPr lang="en-US" u="sng" dirty="0"/>
              <a:t>young</a:t>
            </a:r>
            <a:r>
              <a:rPr lang="en-US" dirty="0"/>
              <a:t> boy in the park alone.</a:t>
            </a:r>
          </a:p>
          <a:p>
            <a:r>
              <a:rPr lang="en-US" dirty="0"/>
              <a:t>A </a:t>
            </a:r>
            <a:r>
              <a:rPr lang="en-US" u="sng" dirty="0"/>
              <a:t>huge</a:t>
            </a:r>
            <a:r>
              <a:rPr lang="en-US" dirty="0"/>
              <a:t> </a:t>
            </a:r>
            <a:r>
              <a:rPr lang="en-US" u="sng" dirty="0"/>
              <a:t>green</a:t>
            </a:r>
            <a:r>
              <a:rPr lang="en-US" dirty="0"/>
              <a:t> giant walked into the city.</a:t>
            </a:r>
          </a:p>
          <a:p>
            <a:r>
              <a:rPr lang="en-US" dirty="0"/>
              <a:t>Can you see that it is </a:t>
            </a:r>
            <a:r>
              <a:rPr lang="en-US" u="sng" dirty="0"/>
              <a:t>cloudy</a:t>
            </a:r>
            <a:r>
              <a:rPr lang="en-US" dirty="0"/>
              <a:t> and </a:t>
            </a:r>
            <a:r>
              <a:rPr lang="en-US" u="sng" dirty="0"/>
              <a:t>rainy</a:t>
            </a:r>
            <a:r>
              <a:rPr lang="en-US" dirty="0"/>
              <a:t>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4790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Melancholy abstract design templat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lancholy abstract design slides.potx" id="{0C631111-0761-4095-80FF-907E1270642A}" vid="{4C722CC6-EA24-4B9B-A48E-3EC5DC6964F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Melancholy abstract design slides</Template>
  <TotalTime>16</TotalTime>
  <Words>405</Words>
  <Application>Microsoft Office PowerPoint</Application>
  <PresentationFormat>Widescreen</PresentationFormat>
  <Paragraphs>136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Arial</vt:lpstr>
      <vt:lpstr>Century Gothic</vt:lpstr>
      <vt:lpstr>Melancholy abstract design template</vt:lpstr>
      <vt:lpstr>3rd , 4th, 5th  Beginners Units </vt:lpstr>
      <vt:lpstr> Unit 8 </vt:lpstr>
      <vt:lpstr>New Lesson-  (this, that, , these, those</vt:lpstr>
      <vt:lpstr>New Lesson-  (this, that, these, those</vt:lpstr>
      <vt:lpstr>New Lesson – here and there</vt:lpstr>
      <vt:lpstr>New Lesson – here and there</vt:lpstr>
      <vt:lpstr>PowerPoint Presentation</vt:lpstr>
      <vt:lpstr>Basic Descriptive Adjectives describes a noun</vt:lpstr>
      <vt:lpstr>New Lesson- Write sentences with adjectives</vt:lpstr>
      <vt:lpstr>Practice:  Copy the four sentences in the new lesson for adjectives.</vt:lpstr>
      <vt:lpstr>PowerPoint Presentation</vt:lpstr>
      <vt:lpstr>Prepositions Review Daily</vt:lpstr>
      <vt:lpstr>Prepositions</vt:lpstr>
      <vt:lpstr>Practice:   Prepositons Review</vt:lpstr>
      <vt:lpstr>PowerPoint Presentation</vt:lpstr>
      <vt:lpstr>Possessive Adjectives</vt:lpstr>
      <vt:lpstr>Possessive  Adjectives</vt:lpstr>
      <vt:lpstr>Practice:  Write your own sentences using Possessive Adjectives</vt:lpstr>
      <vt:lpstr>Sight Words Level 5 Practice saying these words three times for 1 munute each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3rd , 4th, 5th  Beginners Units</dc:title>
  <dc:creator>Susan De La Fuente</dc:creator>
  <cp:lastModifiedBy>Susan De La Fuente</cp:lastModifiedBy>
  <cp:revision>7</cp:revision>
  <dcterms:created xsi:type="dcterms:W3CDTF">2018-06-13T20:30:14Z</dcterms:created>
  <dcterms:modified xsi:type="dcterms:W3CDTF">2018-06-14T22:11:34Z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74064600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