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8"/>
  </p:notesMasterIdLst>
  <p:handoutMasterIdLst>
    <p:handoutMasterId r:id="rId19"/>
  </p:handoutMasterIdLst>
  <p:sldIdLst>
    <p:sldId id="753" r:id="rId3"/>
    <p:sldId id="754" r:id="rId4"/>
    <p:sldId id="756" r:id="rId5"/>
    <p:sldId id="757" r:id="rId6"/>
    <p:sldId id="758" r:id="rId7"/>
    <p:sldId id="759" r:id="rId8"/>
    <p:sldId id="755" r:id="rId9"/>
    <p:sldId id="761" r:id="rId10"/>
    <p:sldId id="760" r:id="rId11"/>
    <p:sldId id="763" r:id="rId12"/>
    <p:sldId id="764" r:id="rId13"/>
    <p:sldId id="765" r:id="rId14"/>
    <p:sldId id="766" r:id="rId15"/>
    <p:sldId id="767" r:id="rId16"/>
    <p:sldId id="7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jgh7mqgqnZAhWi24MKHaujAL8QjRwIBw&amp;url=http://infantilangelganivet.blogspot.com/2018/01/proyecto-la-orquesta.html&amp;psig=AOvVaw3PUwxe7o3DxBE8zXui5zq6&amp;ust=1518821792011996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CmcLohKnZAhVq1oMKHSLcAh4QjRwIBw&amp;url=https://www.pinterest.com/pin/151503974935760351/&amp;psig=AOvVaw0utizRrv5p3O59fU_BO5Gk&amp;ust=1518822473559289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jgh7mqgqnZAhWi24MKHaujAL8QjRwIBw&amp;url=http://infantilangelganivet.blogspot.com/2018/01/proyecto-la-orquesta.html&amp;psig=AOvVaw3PUwxe7o3DxBE8zXui5zq6&amp;ust=151882179201199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27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702676" y="514036"/>
            <a:ext cx="934895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Armonizamos</a:t>
            </a:r>
          </a:p>
          <a:p>
            <a:pPr algn="ctr"/>
            <a:endParaRPr lang="es-MX" sz="2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s-MX" sz="2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s-MX" sz="2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s-MX" sz="2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s-MX" sz="2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s-MX" sz="2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s-MX" sz="2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s-MX" sz="2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Desarmonizamos</a:t>
            </a:r>
            <a:endParaRPr lang="es-MX" sz="9600" b="1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75842" name="AutoShape 2" descr="Resultado de imagen para orquesta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75844" name="AutoShape 4" descr="Resultado de imagen para orquesta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675846" name="Picture 6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62552" y="1935467"/>
            <a:ext cx="4461640" cy="318315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50883" y="261787"/>
            <a:ext cx="107047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Aprendiz</a:t>
            </a:r>
          </a:p>
          <a:p>
            <a:pPr algn="ctr">
              <a:buFont typeface="Wingdings" pitchFamily="2" charset="2"/>
              <a:buChar char="ü"/>
            </a:pPr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Director</a:t>
            </a:r>
          </a:p>
          <a:p>
            <a:pPr algn="ctr">
              <a:buFont typeface="Wingdings" pitchFamily="2" charset="2"/>
              <a:buChar char="ü"/>
            </a:pPr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Maestro líder</a:t>
            </a:r>
          </a:p>
          <a:p>
            <a:pPr algn="ctr"/>
            <a:endParaRPr lang="es-MX" sz="72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Colaborador</a:t>
            </a:r>
          </a:p>
        </p:txBody>
      </p:sp>
      <p:sp>
        <p:nvSpPr>
          <p:cNvPr id="5" name="4 Cerrar llave"/>
          <p:cNvSpPr/>
          <p:nvPr/>
        </p:nvSpPr>
        <p:spPr>
          <a:xfrm rot="5400000">
            <a:off x="6073665" y="350783"/>
            <a:ext cx="1056290" cy="7118133"/>
          </a:xfrm>
          <a:prstGeom prst="righ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50883" y="1160421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¿Colaboro con otros?</a:t>
            </a:r>
          </a:p>
          <a:p>
            <a:pPr algn="ctr"/>
            <a:endParaRPr lang="es-MX" sz="72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¿Permito colaboración de otros?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66649" y="2059056"/>
            <a:ext cx="107047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</a:t>
            </a:r>
            <a:r>
              <a:rPr lang="es-MX" sz="72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Solo</a:t>
            </a:r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? ¿Banda? ¿Trío? ¿Dúo? ¿Orquesta?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83010" name="AutoShape 2" descr="Resultado de imagen para orquesta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683012" name="Picture 4" descr="Resultado de imagen para orquest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1468" y="570240"/>
            <a:ext cx="3933912" cy="592515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27</a:t>
            </a: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Describir 5 ó más invitaciones que he recibido o he dado para colaborar en el ministerio.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9 Dirección 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Colaboración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1097359"/>
            <a:ext cx="107047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Ministerio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¿Cuánto trabajo es?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1097359"/>
            <a:ext cx="107047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¿Llanero solitario?</a:t>
            </a:r>
          </a:p>
          <a:p>
            <a:pPr algn="ctr"/>
            <a:r>
              <a:rPr lang="es-MX" sz="9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¡Imposible!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1097359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Somos 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un Cuerpo en Cristo y colaboramos</a:t>
            </a:r>
            <a:endParaRPr lang="es-MX" sz="9600" b="1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2055" y="450973"/>
            <a:ext cx="1070478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Personalidad 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Conocimiento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Experiencia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Talento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Dones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Fruto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75842" name="AutoShape 2" descr="Resultado de imagen para orquesta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75844" name="AutoShape 4" descr="Resultado de imagen para orquesta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675846" name="Picture 6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09230" y="838254"/>
            <a:ext cx="7685197" cy="548300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191406" y="1160422"/>
            <a:ext cx="87340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Colaboramos</a:t>
            </a:r>
          </a:p>
          <a:p>
            <a:pPr algn="ctr"/>
            <a:endParaRPr lang="es-MX" sz="24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Co-laboramos</a:t>
            </a:r>
            <a:endParaRPr lang="es-MX" sz="9600" b="1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2055" y="450973"/>
            <a:ext cx="1070478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Personalidad 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Conocimiento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Experiencia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Talento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Dones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 Fruto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328</Words>
  <Application>Microsoft Office PowerPoint</Application>
  <PresentationFormat>Personalizado</PresentationFormat>
  <Paragraphs>103</Paragraphs>
  <Slides>15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Whirligig design template</vt:lpstr>
      <vt:lpstr>27</vt:lpstr>
      <vt:lpstr>U. 9 Dirección I L. 3 Colaboración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   Tarea  No.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2018-02-20T20:48:29Z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