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7" r:id="rId2"/>
    <p:sldId id="256" r:id="rId3"/>
    <p:sldId id="258" r:id="rId4"/>
    <p:sldId id="261" r:id="rId5"/>
    <p:sldId id="262" r:id="rId6"/>
    <p:sldId id="267" r:id="rId7"/>
    <p:sldId id="263" r:id="rId8"/>
    <p:sldId id="260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2C998-99EA-42D4-91ED-7F605AD96611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7D064-8293-4E26-A58A-D4278AF718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D3FF1-82B2-418F-A96A-36A8AE11466B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98363-4F46-4507-8D6B-11DBB017494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228600"/>
            <a:ext cx="488351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Spiritual Warfare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Our Weapons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0"/>
            <a:ext cx="6858001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38200"/>
            <a:ext cx="646382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Weapons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Prayer – pray in the Spirit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Name of Jesus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Acts 16:18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066800"/>
            <a:ext cx="775308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He Is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Extent of His Power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Strategies – to steal, kill, destroy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Subtlety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Schism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Siege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Surprise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838200"/>
            <a:ext cx="4067332" cy="2831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Demonized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The Exorcist? 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838200"/>
            <a:ext cx="7047442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Demonized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Can it happen to a believer?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Luke 9:37-43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Acts 5:1-11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463428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Demonic Oppression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Demonic Obsession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Demonic Possession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4:27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81000"/>
            <a:ext cx="677550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to do?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Compulsive behavior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Person senses it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Gift of Discernment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 deliverance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Name of Jesus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Filling Prayer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Luke 11:24ff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6234464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Warfare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Jesus’ Picture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Mark 3:20-29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Luke 9:1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Luke 10:18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Matthew 16:18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Paul’s Picture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Corinthians 10:3-5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17313"/>
            <a:ext cx="89916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Deceit 		Bitterness		Heaviness		Jealousy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Lying		  Resentment 	  Depression	  Spiteful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Fantasies		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Unforgiveness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Despair		  Gossip/Slander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Delusions		  Anger/Hatred 	  Self-pity		  Betrayal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False Doctrine 	  Revenge		  Suicidal thoughts 	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Judgmentalism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Confusion		Rejection		Pride		Religiosity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Distorted thinking	  Addictions		  Ungrateful	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Religious busyness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Skeptical		  Complaint		  Self-centered 	  No spiritual power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Unsettled 		  Seeks Acceptance	  Self-righteous 	  Spiritual Blindness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No love of truth	  Unworthiness 	  Mocking 		  Hypocritical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Independence 	Prayerlessness 	Rebellion		Fear and Insecurity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Aloof 		  Distance from God	  Stubborn		  Inferiority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Selfish Ambition	  Hard hearted 	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Argumentative	  Pleasing people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Willful 		  Lazy 		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Divisive 		  Perfectionism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Lack of Trust	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“Cold” love 	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Self-willed 	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Inadequacy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Control		Sexual Impurity 	Worldliness	False Prophecy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Manipulative	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Lust		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Living a lie 	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Denies Jesus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Lack of Trust 	  Adultery		  Wickedness Pleasure    Fortune Telling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	  Cursing		  Pornography	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Worldly Values      	    Heresies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838200"/>
            <a:ext cx="807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Armor of God – Observations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protection for the back </a:t>
            </a: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worn all the time </a:t>
            </a: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times of battle took up sword and shield</a:t>
            </a: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Picture of soldier ready for battle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4345</TotalTime>
  <Words>64</Words>
  <Application>Microsoft Office PowerPoint</Application>
  <PresentationFormat>On-screen Show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2018-06-16T13:21:42Z</dcterms:created>
  <dcterms:modified xsi:type="dcterms:W3CDTF">2018-06-19T13:47:01Z</dcterms:modified>
</cp:coreProperties>
</file>