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3"/>
  </p:handoutMasterIdLst>
  <p:sldIdLst>
    <p:sldId id="257" r:id="rId2"/>
    <p:sldId id="256" r:id="rId3"/>
    <p:sldId id="258" r:id="rId4"/>
    <p:sldId id="261" r:id="rId5"/>
    <p:sldId id="262" r:id="rId6"/>
    <p:sldId id="267" r:id="rId7"/>
    <p:sldId id="263" r:id="rId8"/>
    <p:sldId id="260" r:id="rId9"/>
    <p:sldId id="265" r:id="rId10"/>
    <p:sldId id="264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62C998-99EA-42D4-91ED-7F605AD96611}" type="datetimeFigureOut">
              <a:rPr lang="en-US" smtClean="0"/>
              <a:t>6/19/2018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57D064-8293-4E26-A58A-D4278AF7182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D3FF1-82B2-418F-A96A-36A8AE11466B}" type="datetimeFigureOut">
              <a:rPr lang="en-US" smtClean="0"/>
              <a:t>6/16/2018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98363-4F46-4507-8D6B-11DBB017494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D3FF1-82B2-418F-A96A-36A8AE11466B}" type="datetimeFigureOut">
              <a:rPr lang="en-US" smtClean="0"/>
              <a:t>6/16/2018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98363-4F46-4507-8D6B-11DBB017494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D3FF1-82B2-418F-A96A-36A8AE11466B}" type="datetimeFigureOut">
              <a:rPr lang="en-US" smtClean="0"/>
              <a:t>6/16/2018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98363-4F46-4507-8D6B-11DBB017494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D3FF1-82B2-418F-A96A-36A8AE11466B}" type="datetimeFigureOut">
              <a:rPr lang="en-US" smtClean="0"/>
              <a:t>6/16/2018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98363-4F46-4507-8D6B-11DBB017494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D3FF1-82B2-418F-A96A-36A8AE11466B}" type="datetimeFigureOut">
              <a:rPr lang="en-US" smtClean="0"/>
              <a:t>6/16/2018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98363-4F46-4507-8D6B-11DBB017494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D3FF1-82B2-418F-A96A-36A8AE11466B}" type="datetimeFigureOut">
              <a:rPr lang="en-US" smtClean="0"/>
              <a:t>6/16/2018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98363-4F46-4507-8D6B-11DBB017494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D3FF1-82B2-418F-A96A-36A8AE11466B}" type="datetimeFigureOut">
              <a:rPr lang="en-US" smtClean="0"/>
              <a:t>6/16/2018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98363-4F46-4507-8D6B-11DBB017494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D3FF1-82B2-418F-A96A-36A8AE11466B}" type="datetimeFigureOut">
              <a:rPr lang="en-US" smtClean="0"/>
              <a:t>6/16/2018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98363-4F46-4507-8D6B-11DBB017494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D3FF1-82B2-418F-A96A-36A8AE11466B}" type="datetimeFigureOut">
              <a:rPr lang="en-US" smtClean="0"/>
              <a:t>6/16/2018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98363-4F46-4507-8D6B-11DBB017494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D3FF1-82B2-418F-A96A-36A8AE11466B}" type="datetimeFigureOut">
              <a:rPr lang="en-US" smtClean="0"/>
              <a:t>6/16/2018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98363-4F46-4507-8D6B-11DBB017494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D3FF1-82B2-418F-A96A-36A8AE11466B}" type="datetimeFigureOut">
              <a:rPr lang="en-US" smtClean="0"/>
              <a:t>6/16/2018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98363-4F46-4507-8D6B-11DBB017494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3D3FF1-82B2-418F-A96A-36A8AE11466B}" type="datetimeFigureOut">
              <a:rPr lang="en-US" smtClean="0"/>
              <a:t>6/16/2018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498363-4F46-4507-8D6B-11DBB0174941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mohammedyakubu4.files.wordpress.com/2015/09/managment-styles-pic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81000" y="228600"/>
            <a:ext cx="4883516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Leadership </a:t>
            </a:r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34</a:t>
            </a:r>
            <a:endParaRPr lang="en-US" sz="40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Spiritual Warfare</a:t>
            </a:r>
          </a:p>
          <a:p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Our Weapons</a:t>
            </a:r>
            <a:endParaRPr lang="en-US" sz="40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endParaRPr lang="en-US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6" name="Picture 4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0"/>
            <a:ext cx="6858001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838200"/>
            <a:ext cx="6463821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Other Weapons </a:t>
            </a:r>
          </a:p>
          <a:p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Prayer – pray in the Spirit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Name of Jesus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Acts 16:18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0" y="1066800"/>
            <a:ext cx="7753084" cy="44012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Who He Is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Extent of His Power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His Strategies – to steal, kill, destroy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Subtlety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Schism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Siege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Surprise 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838200"/>
            <a:ext cx="4067332" cy="28315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Demonized</a:t>
            </a:r>
          </a:p>
          <a:p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The Exorcist? 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endParaRPr lang="en-US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838200"/>
            <a:ext cx="7047442" cy="46782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Demonized</a:t>
            </a:r>
          </a:p>
          <a:p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Can it happen to a believer?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Luke 9:37-43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Acts 5:1-11 </a:t>
            </a:r>
          </a:p>
          <a:p>
            <a:endParaRPr lang="en-US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endParaRPr lang="en-US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990600"/>
            <a:ext cx="4634282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Demonic Oppression </a:t>
            </a:r>
          </a:p>
          <a:p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Demonic Obsession </a:t>
            </a:r>
          </a:p>
          <a:p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Demonic Possession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Ephesians 4:27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90600" y="381000"/>
            <a:ext cx="6775509" cy="56323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to do?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Identify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Compulsive behavior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Person senses it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Gift of Discernment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Pray deliverance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Name of Jesus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Filling Prayer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Luke 11:24ff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685800"/>
            <a:ext cx="6234464" cy="50167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Warfare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Jesus’ Picture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Mark 3:20-29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Luke 9:1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Luke 10:18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Matthew 16:18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Paul’s Picture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Corinthians 10:3-5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617313"/>
            <a:ext cx="8991600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	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Times New Roman" pitchFamily="18" charset="0"/>
              </a:rPr>
              <a:t>Deceit 		Bitterness		Heaviness		Jealousy 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Times New Roman" pitchFamily="18" charset="0"/>
              </a:rPr>
              <a:t>	  Lying		  Resentment 	  Depression	  Spiteful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Times New Roman" pitchFamily="18" charset="0"/>
              </a:rPr>
              <a:t>	  Fantasies		 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Times New Roman" pitchFamily="18" charset="0"/>
              </a:rPr>
              <a:t>Unforgiveness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Times New Roman" pitchFamily="18" charset="0"/>
              </a:rPr>
              <a:t>	  Despair		  Gossip/Slander 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Times New Roman" pitchFamily="18" charset="0"/>
              </a:rPr>
              <a:t>	  Delusions		  Anger/Hatred 	  Self-pity		  Betrayal 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Times New Roman" pitchFamily="18" charset="0"/>
              </a:rPr>
              <a:t>	  False Doctrine 	  Revenge		  Suicidal thoughts 	 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Times New Roman" pitchFamily="18" charset="0"/>
              </a:rPr>
              <a:t>Judgmentalism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Times New Roman" pitchFamily="18" charset="0"/>
              </a:rPr>
              <a:t>	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Times New Roman" pitchFamily="18" charset="0"/>
              </a:rPr>
              <a:t>Confusion		Rejection		Pride		Religiosity 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Times New Roman" pitchFamily="18" charset="0"/>
              </a:rPr>
              <a:t>	  Distorted thinking	  Addictions		  Ungrateful	</a:t>
            </a:r>
            <a:r>
              <a:rPr lang="en-US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Times New Roman" pitchFamily="18" charset="0"/>
              </a:rPr>
              <a:t>Religious busyness 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Times New Roman" pitchFamily="18" charset="0"/>
              </a:rPr>
              <a:t>	  Skeptical		  Complaint		  Self-centered 	  No spiritual power 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Times New Roman" pitchFamily="18" charset="0"/>
              </a:rPr>
              <a:t>	  Unsettled 		  Seeks Acceptance	  Self-righteous 	  Spiritual Blindness 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Times New Roman" pitchFamily="18" charset="0"/>
              </a:rPr>
              <a:t>	  No love of truth	  Unworthiness 	  Mocking 		  Hypocritical 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Times New Roman" pitchFamily="18" charset="0"/>
              </a:rPr>
              <a:t>	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Times New Roman" pitchFamily="18" charset="0"/>
              </a:rPr>
              <a:t>	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Times New Roman" pitchFamily="18" charset="0"/>
              </a:rPr>
              <a:t>Independence 	Prayerlessness 	Rebellion		Fear and Insecurity 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Times New Roman" pitchFamily="18" charset="0"/>
              </a:rPr>
              <a:t>	  Aloof 		  Distance from God	  Stubborn		  Inferiority 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Times New Roman" pitchFamily="18" charset="0"/>
              </a:rPr>
              <a:t>	  Selfish Ambition	  Hard hearted 	</a:t>
            </a:r>
            <a:r>
              <a:rPr lang="en-US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Times New Roman" pitchFamily="18" charset="0"/>
              </a:rPr>
              <a:t> Argumentative	  Pleasing people 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Times New Roman" pitchFamily="18" charset="0"/>
              </a:rPr>
              <a:t>	  Willful 		  Lazy 		</a:t>
            </a:r>
            <a:r>
              <a:rPr lang="en-US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Times New Roman" pitchFamily="18" charset="0"/>
              </a:rPr>
              <a:t>Divisive 		  Perfectionism 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Times New Roman" pitchFamily="18" charset="0"/>
              </a:rPr>
              <a:t>	  Lack of Trust	</a:t>
            </a:r>
            <a:r>
              <a:rPr lang="en-US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Times New Roman" pitchFamily="18" charset="0"/>
              </a:rPr>
              <a:t>“Cold” love 	</a:t>
            </a:r>
            <a:r>
              <a:rPr lang="en-US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Times New Roman" pitchFamily="18" charset="0"/>
              </a:rPr>
              <a:t>Self-willed 	</a:t>
            </a:r>
            <a:r>
              <a:rPr lang="en-US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Times New Roman" pitchFamily="18" charset="0"/>
              </a:rPr>
              <a:t>Inadequacy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Times New Roman" pitchFamily="18" charset="0"/>
              </a:rPr>
              <a:t>	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Times New Roman" pitchFamily="18" charset="0"/>
              </a:rPr>
              <a:t>Control		Sexual Impurity 	Worldliness	False Prophecy 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Times New Roman" pitchFamily="18" charset="0"/>
              </a:rPr>
              <a:t>	  Manipulative	</a:t>
            </a:r>
            <a:r>
              <a:rPr lang="en-US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Times New Roman" pitchFamily="18" charset="0"/>
              </a:rPr>
              <a:t>Lust		</a:t>
            </a:r>
            <a:r>
              <a:rPr lang="en-US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Times New Roman" pitchFamily="18" charset="0"/>
              </a:rPr>
              <a:t>Living a lie 	</a:t>
            </a:r>
            <a:r>
              <a:rPr lang="en-US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Times New Roman" pitchFamily="18" charset="0"/>
              </a:rPr>
              <a:t>Denies Jesus 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Times New Roman" pitchFamily="18" charset="0"/>
              </a:rPr>
              <a:t>	  Lack of Trust 	  Adultery		  Wickedness Pleasure    Fortune Telling 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Times New Roman" pitchFamily="18" charset="0"/>
              </a:rPr>
              <a:t>	  Cursing		  Pornography	</a:t>
            </a:r>
            <a:r>
              <a:rPr lang="en-US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Times New Roman" pitchFamily="18" charset="0"/>
              </a:rPr>
              <a:t>Worldly Values      	    Heresies 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838200"/>
            <a:ext cx="80772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Armor of God – Observations </a:t>
            </a:r>
          </a:p>
          <a:p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742950" indent="-742950">
              <a:buAutoNum type="arabicPeriod"/>
            </a:pP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 protection for the back </a:t>
            </a:r>
          </a:p>
          <a:p>
            <a:pPr marL="742950" indent="-742950">
              <a:buAutoNum type="arabicPeriod"/>
            </a:pP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Some worn all the time </a:t>
            </a:r>
          </a:p>
          <a:p>
            <a:pPr marL="742950" indent="-742950">
              <a:buAutoNum type="arabicPeriod"/>
            </a:pP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times of battle took up sword and shield</a:t>
            </a:r>
          </a:p>
          <a:p>
            <a:pPr marL="742950" indent="-742950">
              <a:buAutoNum type="arabicPeriod"/>
            </a:pP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Picture of soldier ready for battle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4345</TotalTime>
  <Words>64</Words>
  <Application>Microsoft Office PowerPoint</Application>
  <PresentationFormat>On-screen Show (4:3)</PresentationFormat>
  <Paragraphs>80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Authorized</dc:creator>
  <cp:lastModifiedBy>Authorized</cp:lastModifiedBy>
  <cp:revision>3</cp:revision>
  <dcterms:created xsi:type="dcterms:W3CDTF">2018-06-16T13:21:42Z</dcterms:created>
  <dcterms:modified xsi:type="dcterms:W3CDTF">2018-06-19T13:47:01Z</dcterms:modified>
</cp:coreProperties>
</file>