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sldIdLst>
    <p:sldId id="257" r:id="rId2"/>
    <p:sldId id="316" r:id="rId3"/>
    <p:sldId id="555" r:id="rId4"/>
    <p:sldId id="558" r:id="rId5"/>
    <p:sldId id="562" r:id="rId6"/>
    <p:sldId id="559" r:id="rId7"/>
    <p:sldId id="563" r:id="rId8"/>
    <p:sldId id="565" r:id="rId9"/>
    <p:sldId id="564" r:id="rId10"/>
    <p:sldId id="566" r:id="rId11"/>
    <p:sldId id="568" r:id="rId1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37" autoAdjust="0"/>
    <p:restoredTop sz="94660"/>
  </p:normalViewPr>
  <p:slideViewPr>
    <p:cSldViewPr>
      <p:cViewPr varScale="1">
        <p:scale>
          <a:sx n="90" d="100"/>
          <a:sy n="90" d="100"/>
        </p:scale>
        <p:origin x="-13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69CAC65-2ECE-4D73-A7A8-7F57122FFC54}" type="datetimeFigureOut">
              <a:rPr lang="es-MX" smtClean="0"/>
              <a:pPr/>
              <a:t>8/11/17</a:t>
            </a:fld>
            <a:endParaRPr lang="es-MX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60A3C27-2353-43EE-B349-F76440573968}" type="slidenum">
              <a:rPr lang="es-MX" smtClean="0"/>
              <a:pPr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imgres?imgurl=http://icons.iconarchive.com/icons/iconsmind/outline/512/Boy-icon.png&amp;imgrefurl=http://www.iconarchive.com/show/outline-icons-by-iconsmind/Boy-icon.html&amp;docid=YYLT5N3pzDGivM&amp;tbnid=V59fUs8Y7pYoQM:&amp;vet=1&amp;w=512&amp;h=512&amp;bih=651&amp;biw=1366&amp;ved=0ahUKEwiJrZaY17HVAhUCID4KHTLMB6AQxiAIGigF&amp;iact=c&amp;ictx=1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hyperlink" Target="https://www.google.com/url?sa=i&amp;rct=j&amp;q=&amp;esrc=s&amp;source=images&amp;cd=&amp;cad=rja&amp;uact=8&amp;ved=0ahUKEwj-7t_3tcPVAhUD1CYKHeadAFkQjRwIBw&amp;url=http://www.archipark.com.ua/rassada_kluniki_iz_holodilnika&amp;psig=AFQjCNForL3HOX2pE9Iep9jInujGiUyIUQ&amp;ust=1502136758284306" TargetMode="External"/><Relationship Id="rId5" Type="http://schemas.openxmlformats.org/officeDocument/2006/relationships/image" Target="../media/image4.jpeg"/><Relationship Id="rId6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google.com/imgres?imgurl=http://icons.iconarchive.com/icons/iconsmind/outline/512/Boy-icon.png&amp;imgrefurl=http://www.iconarchive.com/show/outline-icons-by-iconsmind/Boy-icon.html&amp;docid=YYLT5N3pzDGivM&amp;tbnid=V59fUs8Y7pYoQM:&amp;vet=1&amp;w=512&amp;h=512&amp;bih=651&amp;biw=1366&amp;ved=0ahUKEwiJrZaY17HVAhUCID4KHTLMB6AQxiAIGigF&amp;iact=c&amp;ictx=1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imgres?imgurl=http://icons.iconarchive.com/icons/iconsmind/outline/512/Boy-icon.png&amp;imgrefurl=http://www.iconarchive.com/show/outline-icons-by-iconsmind/Boy-icon.html&amp;docid=YYLT5N3pzDGivM&amp;tbnid=V59fUs8Y7pYoQM:&amp;vet=1&amp;w=512&amp;h=512&amp;bih=651&amp;biw=1366&amp;ved=0ahUKEwiJrZaY17HVAhUCID4KHTLMB6AQxiAIGigF&amp;iact=c&amp;ictx=1" TargetMode="External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6" name="5 CuadroTexto"/>
          <p:cNvSpPr txBox="1"/>
          <p:nvPr/>
        </p:nvSpPr>
        <p:spPr>
          <a:xfrm>
            <a:off x="323528" y="764704"/>
            <a:ext cx="845509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Unidad X</a:t>
            </a:r>
          </a:p>
          <a:p>
            <a:pPr algn="ctr"/>
            <a:r>
              <a:rPr lang="es-MX" sz="66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RELACIONES</a:t>
            </a:r>
          </a:p>
          <a:p>
            <a:pPr algn="ctr"/>
            <a:endParaRPr lang="es-MX" sz="2400" dirty="0" smtClean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  <a:p>
            <a:pPr algn="ctr"/>
            <a:r>
              <a:rPr lang="es-MX" sz="66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Lecciones 1-3</a:t>
            </a:r>
          </a:p>
          <a:p>
            <a:pPr algn="ctr"/>
            <a:endParaRPr lang="es-MX" sz="6600" dirty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4" name="3 CuadroTexto"/>
          <p:cNvSpPr txBox="1"/>
          <p:nvPr/>
        </p:nvSpPr>
        <p:spPr>
          <a:xfrm>
            <a:off x="877491" y="188640"/>
            <a:ext cx="7726957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Disciplinas Espirituales</a:t>
            </a:r>
          </a:p>
          <a:p>
            <a:pPr>
              <a:buFont typeface="Wingdings" pitchFamily="2" charset="2"/>
              <a:buChar char="ü"/>
            </a:pPr>
            <a:r>
              <a:rPr lang="es-MX" sz="4400" dirty="0" smtClean="0">
                <a:latin typeface="Arial Black" pitchFamily="34" charset="0"/>
              </a:rPr>
              <a:t>Oración</a:t>
            </a:r>
          </a:p>
          <a:p>
            <a:pPr>
              <a:buFont typeface="Wingdings" pitchFamily="2" charset="2"/>
              <a:buChar char="ü"/>
            </a:pPr>
            <a:r>
              <a:rPr lang="es-MX" sz="4400" dirty="0" smtClean="0">
                <a:latin typeface="Arial Black" pitchFamily="34" charset="0"/>
              </a:rPr>
              <a:t>Ayuno</a:t>
            </a:r>
          </a:p>
          <a:p>
            <a:pPr>
              <a:buFont typeface="Wingdings" pitchFamily="2" charset="2"/>
              <a:buChar char="ü"/>
            </a:pPr>
            <a:r>
              <a:rPr lang="es-MX" sz="4400" dirty="0" smtClean="0">
                <a:latin typeface="Arial Black" pitchFamily="34" charset="0"/>
              </a:rPr>
              <a:t>Ofrendas</a:t>
            </a:r>
          </a:p>
          <a:p>
            <a:pPr>
              <a:buFont typeface="Wingdings" pitchFamily="2" charset="2"/>
              <a:buChar char="ü"/>
            </a:pPr>
            <a:r>
              <a:rPr lang="es-MX" sz="4400" dirty="0" smtClean="0">
                <a:latin typeface="Arial Black" pitchFamily="34" charset="0"/>
              </a:rPr>
              <a:t>Meditación en </a:t>
            </a:r>
          </a:p>
          <a:p>
            <a:pPr lvl="1"/>
            <a:r>
              <a:rPr lang="es-MX" sz="4400" dirty="0" smtClean="0">
                <a:latin typeface="Arial Black" pitchFamily="34" charset="0"/>
              </a:rPr>
              <a:t>la Palabra de Dios</a:t>
            </a:r>
          </a:p>
          <a:p>
            <a:pPr>
              <a:buFont typeface="Wingdings" pitchFamily="2" charset="2"/>
              <a:buChar char="ü"/>
            </a:pPr>
            <a:r>
              <a:rPr lang="es-MX" sz="4400" dirty="0" smtClean="0">
                <a:latin typeface="Arial Black" pitchFamily="34" charset="0"/>
              </a:rPr>
              <a:t>Adoración</a:t>
            </a:r>
            <a:endParaRPr lang="es-MX" sz="44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67544" y="620688"/>
            <a:ext cx="8208912" cy="578619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1400" b="1" dirty="0" smtClean="0"/>
          </a:p>
          <a:p>
            <a:pPr lvl="1"/>
            <a:endParaRPr lang="es-MX" sz="2000" b="1" dirty="0" smtClean="0">
              <a:latin typeface="Arial Black" pitchFamily="34" charset="0"/>
            </a:endParaRPr>
          </a:p>
          <a:p>
            <a:pPr lvl="1"/>
            <a:r>
              <a:rPr lang="es-MX" sz="4800" b="1" dirty="0" smtClean="0">
                <a:solidFill>
                  <a:schemeClr val="bg1"/>
                </a:solidFill>
                <a:latin typeface="Arial Black" pitchFamily="34" charset="0"/>
              </a:rPr>
              <a:t>Tarea</a:t>
            </a:r>
          </a:p>
          <a:p>
            <a:pPr lvl="1"/>
            <a:r>
              <a:rPr lang="es-MX" sz="4800" b="1" dirty="0" smtClean="0">
                <a:latin typeface="Arial Black" pitchFamily="34" charset="0"/>
              </a:rPr>
              <a:t>En la epístola a Tito, ¿dónde está la referencia a las disciplinas espirituales?</a:t>
            </a:r>
          </a:p>
          <a:p>
            <a:pPr lvl="1"/>
            <a:endParaRPr lang="es-MX" sz="4800" b="1" dirty="0" smtClean="0">
              <a:latin typeface="Arial Black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885524" y="908720"/>
            <a:ext cx="7430892" cy="446276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 algn="ctr"/>
            <a:endParaRPr lang="es-MX" sz="4400" b="1" dirty="0" smtClean="0"/>
          </a:p>
          <a:p>
            <a:pPr lvl="1" algn="ctr"/>
            <a:r>
              <a:rPr lang="es-MX" sz="4400" b="1" dirty="0" smtClean="0"/>
              <a:t>RELACIONES</a:t>
            </a:r>
          </a:p>
          <a:p>
            <a:pPr lvl="1" algn="ctr"/>
            <a:endParaRPr lang="es-MX" sz="4400" b="1" dirty="0" smtClean="0"/>
          </a:p>
          <a:p>
            <a:pPr lvl="1"/>
            <a:r>
              <a:rPr lang="es-MX" sz="3600" b="1" dirty="0" smtClean="0"/>
              <a:t>Lección 1. Disciplinas Espirituales</a:t>
            </a:r>
          </a:p>
          <a:p>
            <a:pPr lvl="1"/>
            <a:r>
              <a:rPr lang="es-MX" sz="3600" b="1" dirty="0" smtClean="0"/>
              <a:t>Lección 2. Disciplinas Eclesiásticas</a:t>
            </a:r>
          </a:p>
          <a:p>
            <a:pPr lvl="1"/>
            <a:r>
              <a:rPr lang="es-MX" sz="3600" b="1" dirty="0" smtClean="0"/>
              <a:t>Lección 3. Comunidad</a:t>
            </a:r>
          </a:p>
          <a:p>
            <a:pPr lvl="1"/>
            <a:endParaRPr lang="es-MX" sz="4400" dirty="0"/>
          </a:p>
        </p:txBody>
      </p:sp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2636912"/>
            <a:ext cx="7142860" cy="2431435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4400" b="1" dirty="0" smtClean="0"/>
          </a:p>
          <a:p>
            <a:pPr lvl="5"/>
            <a:r>
              <a:rPr lang="es-MX" sz="3600" b="1" dirty="0" smtClean="0"/>
              <a:t>Lección 1. </a:t>
            </a:r>
          </a:p>
          <a:p>
            <a:pPr lvl="5"/>
            <a:r>
              <a:rPr lang="es-MX" sz="3600" b="1" dirty="0" smtClean="0"/>
              <a:t>Disciplinas Espirituales</a:t>
            </a:r>
          </a:p>
          <a:p>
            <a:pPr lvl="1"/>
            <a:endParaRPr lang="es-MX" sz="3600" b="1" dirty="0" smtClean="0"/>
          </a:p>
        </p:txBody>
      </p:sp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67544" y="620688"/>
            <a:ext cx="8208912" cy="4616648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1400" b="1" dirty="0" smtClean="0"/>
          </a:p>
          <a:p>
            <a:pPr lvl="1"/>
            <a:r>
              <a:rPr lang="es-MX" sz="2000" b="1" dirty="0" smtClean="0">
                <a:latin typeface="Arial Black" pitchFamily="34" charset="0"/>
              </a:rPr>
              <a:t>Tarea de la Unidad Anterior</a:t>
            </a:r>
          </a:p>
          <a:p>
            <a:pPr lvl="1"/>
            <a:endParaRPr lang="es-MX" sz="2000" b="1" dirty="0" smtClean="0">
              <a:latin typeface="Arial Black" pitchFamily="34" charset="0"/>
            </a:endParaRPr>
          </a:p>
          <a:p>
            <a:pPr lvl="1"/>
            <a:r>
              <a:rPr lang="es-MX" sz="4800" b="1" dirty="0" smtClean="0">
                <a:latin typeface="Arial Black" pitchFamily="34" charset="0"/>
              </a:rPr>
              <a:t>En la epístola a Tito, ¿dónde está la referencia a fruto del Espíritu?</a:t>
            </a:r>
          </a:p>
          <a:p>
            <a:pPr lvl="1"/>
            <a:endParaRPr lang="es-MX" sz="4800" b="1" dirty="0" smtClean="0">
              <a:latin typeface="Arial Black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pic>
        <p:nvPicPr>
          <p:cNvPr id="4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1700808"/>
            <a:ext cx="2143125" cy="2143125"/>
          </a:xfrm>
          <a:prstGeom prst="rect">
            <a:avLst/>
          </a:prstGeom>
          <a:noFill/>
        </p:spPr>
      </p:pic>
      <p:pic>
        <p:nvPicPr>
          <p:cNvPr id="5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1844824"/>
            <a:ext cx="2016224" cy="2016224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395536" y="4293096"/>
            <a:ext cx="8064896" cy="1323439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pPr lvl="1"/>
            <a:endParaRPr lang="es-MX" sz="1400" b="1" dirty="0" smtClean="0"/>
          </a:p>
          <a:p>
            <a:pPr lvl="1" algn="ctr"/>
            <a:r>
              <a:rPr lang="es-MX" sz="6600" b="1" dirty="0" smtClean="0">
                <a:latin typeface="Arial Black" pitchFamily="34" charset="0"/>
              </a:rPr>
              <a:t>Relaciones</a:t>
            </a:r>
          </a:p>
        </p:txBody>
      </p:sp>
      <p:pic>
        <p:nvPicPr>
          <p:cNvPr id="9" name="Picture 2" descr="Imagen relacionada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63888" y="0"/>
            <a:ext cx="1475656" cy="2080265"/>
          </a:xfrm>
          <a:prstGeom prst="rect">
            <a:avLst/>
          </a:prstGeom>
          <a:noFill/>
        </p:spPr>
      </p:pic>
      <p:sp>
        <p:nvSpPr>
          <p:cNvPr id="7" name="6 Flecha izquierda, derecha y arriba"/>
          <p:cNvSpPr/>
          <p:nvPr/>
        </p:nvSpPr>
        <p:spPr>
          <a:xfrm>
            <a:off x="2771800" y="1944216"/>
            <a:ext cx="3024336" cy="2132856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3" name="2 Flecha izquierda, derecha y arriba"/>
          <p:cNvSpPr/>
          <p:nvPr/>
        </p:nvSpPr>
        <p:spPr>
          <a:xfrm>
            <a:off x="683568" y="0"/>
            <a:ext cx="7200800" cy="6309320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dirty="0" smtClean="0">
                <a:latin typeface="Arial Black" pitchFamily="34" charset="0"/>
              </a:rPr>
              <a:t>Horizontales</a:t>
            </a:r>
            <a:endParaRPr lang="es-MX" sz="5400" dirty="0">
              <a:latin typeface="Arial Black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 rot="16200000">
            <a:off x="2206725" y="1977851"/>
            <a:ext cx="40697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5400" dirty="0" smtClean="0">
                <a:latin typeface="Arial Black" pitchFamily="34" charset="0"/>
              </a:rPr>
              <a:t>Verticales</a:t>
            </a:r>
            <a:endParaRPr lang="es-MX" sz="54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1547664" y="260648"/>
            <a:ext cx="555228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800" dirty="0" smtClean="0">
                <a:latin typeface="Arial Black" pitchFamily="34" charset="0"/>
              </a:rPr>
              <a:t>Relación</a:t>
            </a:r>
            <a:endParaRPr lang="es-MX" sz="8800" dirty="0">
              <a:latin typeface="Arial Black" pitchFamily="34" charset="0"/>
            </a:endParaRPr>
          </a:p>
        </p:txBody>
      </p:sp>
      <p:pic>
        <p:nvPicPr>
          <p:cNvPr id="4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8144" y="1988840"/>
            <a:ext cx="2143125" cy="2143125"/>
          </a:xfrm>
          <a:prstGeom prst="rect">
            <a:avLst/>
          </a:prstGeom>
          <a:noFill/>
        </p:spPr>
      </p:pic>
      <p:pic>
        <p:nvPicPr>
          <p:cNvPr id="3078" name="Picture 6" descr="Imagen relacionada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03848" y="1988840"/>
            <a:ext cx="2552700" cy="3867150"/>
          </a:xfrm>
          <a:prstGeom prst="rect">
            <a:avLst/>
          </a:prstGeom>
          <a:noFill/>
        </p:spPr>
      </p:pic>
      <p:sp>
        <p:nvSpPr>
          <p:cNvPr id="11" name="10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pic>
        <p:nvPicPr>
          <p:cNvPr id="3080" name="Picture 8" descr="Resultado de imagen para vineyard root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987824" y="1772816"/>
            <a:ext cx="11288398" cy="3861048"/>
          </a:xfrm>
          <a:prstGeom prst="rect">
            <a:avLst/>
          </a:prstGeom>
          <a:noFill/>
        </p:spPr>
      </p:pic>
      <p:sp>
        <p:nvSpPr>
          <p:cNvPr id="13" name="12 Rectángulo"/>
          <p:cNvSpPr/>
          <p:nvPr/>
        </p:nvSpPr>
        <p:spPr>
          <a:xfrm>
            <a:off x="5724128" y="1628800"/>
            <a:ext cx="5904656" cy="41044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Rectángulo"/>
          <p:cNvSpPr/>
          <p:nvPr/>
        </p:nvSpPr>
        <p:spPr>
          <a:xfrm rot="17381553">
            <a:off x="4116435" y="2609695"/>
            <a:ext cx="1783660" cy="21238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2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3140968"/>
            <a:ext cx="2143125" cy="2143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0" name="Picture 8" descr="Resultado de imagen para vineyard roo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1772816"/>
            <a:ext cx="11288398" cy="3861048"/>
          </a:xfrm>
          <a:prstGeom prst="rect">
            <a:avLst/>
          </a:prstGeom>
          <a:noFill/>
        </p:spPr>
      </p:pic>
      <p:sp>
        <p:nvSpPr>
          <p:cNvPr id="12" name="11 Rectángulo"/>
          <p:cNvSpPr/>
          <p:nvPr/>
        </p:nvSpPr>
        <p:spPr>
          <a:xfrm>
            <a:off x="5148064" y="1484784"/>
            <a:ext cx="1584176" cy="40324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2 CuadroTexto"/>
          <p:cNvSpPr txBox="1"/>
          <p:nvPr/>
        </p:nvSpPr>
        <p:spPr>
          <a:xfrm>
            <a:off x="1547664" y="260648"/>
            <a:ext cx="5552289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800" dirty="0" smtClean="0">
                <a:latin typeface="Arial Black" pitchFamily="34" charset="0"/>
              </a:rPr>
              <a:t>Relación</a:t>
            </a:r>
            <a:endParaRPr lang="es-MX" sz="8800" dirty="0">
              <a:latin typeface="Arial Black" pitchFamily="34" charset="0"/>
            </a:endParaRPr>
          </a:p>
        </p:txBody>
      </p:sp>
      <p:pic>
        <p:nvPicPr>
          <p:cNvPr id="4" name="Picture 2" descr="Imagen relacionada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8144" y="1988840"/>
            <a:ext cx="2143125" cy="2143125"/>
          </a:xfrm>
          <a:prstGeom prst="rect">
            <a:avLst/>
          </a:prstGeom>
          <a:noFill/>
        </p:spPr>
      </p:pic>
      <p:sp>
        <p:nvSpPr>
          <p:cNvPr id="11" name="10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13" name="12 Rectángulo"/>
          <p:cNvSpPr/>
          <p:nvPr/>
        </p:nvSpPr>
        <p:spPr>
          <a:xfrm>
            <a:off x="5724128" y="1628800"/>
            <a:ext cx="5904656" cy="41044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14 Rectángulo"/>
          <p:cNvSpPr/>
          <p:nvPr/>
        </p:nvSpPr>
        <p:spPr>
          <a:xfrm rot="17381553">
            <a:off x="3468363" y="2609695"/>
            <a:ext cx="1783660" cy="21238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2" name="Picture 2" descr="Imagen relacionada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3140968"/>
            <a:ext cx="2143125" cy="2143125"/>
          </a:xfrm>
          <a:prstGeom prst="rect">
            <a:avLst/>
          </a:prstGeom>
          <a:noFill/>
        </p:spPr>
      </p:pic>
      <p:sp>
        <p:nvSpPr>
          <p:cNvPr id="10" name="9 CuadroTexto"/>
          <p:cNvSpPr txBox="1"/>
          <p:nvPr/>
        </p:nvSpPr>
        <p:spPr>
          <a:xfrm>
            <a:off x="3635896" y="3140968"/>
            <a:ext cx="507703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8800" dirty="0" smtClean="0">
                <a:latin typeface="Arial Black" pitchFamily="34" charset="0"/>
              </a:rPr>
              <a:t>¿Cómo?</a:t>
            </a:r>
            <a:endParaRPr lang="es-MX" sz="88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sp>
        <p:nvSpPr>
          <p:cNvPr id="4" name="3 CuadroTexto"/>
          <p:cNvSpPr txBox="1"/>
          <p:nvPr/>
        </p:nvSpPr>
        <p:spPr>
          <a:xfrm>
            <a:off x="755576" y="1628800"/>
            <a:ext cx="7516801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8800" dirty="0" smtClean="0">
                <a:latin typeface="Arial Black" pitchFamily="34" charset="0"/>
              </a:rPr>
              <a:t>Disciplinas</a:t>
            </a:r>
          </a:p>
          <a:p>
            <a:pPr algn="ctr"/>
            <a:r>
              <a:rPr lang="es-MX" sz="8800" dirty="0" smtClean="0">
                <a:latin typeface="Arial Black" pitchFamily="34" charset="0"/>
              </a:rPr>
              <a:t>Espirituales</a:t>
            </a:r>
            <a:endParaRPr lang="es-MX" sz="88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1766</TotalTime>
  <Words>252</Words>
  <Application>Microsoft Macintosh PowerPoint</Application>
  <PresentationFormat>On-screen Show (4:3)</PresentationFormat>
  <Paragraphs>70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Concurrencia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Wally</cp:lastModifiedBy>
  <cp:revision>311</cp:revision>
  <dcterms:created xsi:type="dcterms:W3CDTF">2017-07-09T16:48:22Z</dcterms:created>
  <dcterms:modified xsi:type="dcterms:W3CDTF">2017-08-11T21:22:39Z</dcterms:modified>
</cp:coreProperties>
</file>