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7" r:id="rId2"/>
    <p:sldId id="316" r:id="rId3"/>
    <p:sldId id="555" r:id="rId4"/>
    <p:sldId id="558" r:id="rId5"/>
    <p:sldId id="562" r:id="rId6"/>
    <p:sldId id="559" r:id="rId7"/>
    <p:sldId id="563" r:id="rId8"/>
    <p:sldId id="565" r:id="rId9"/>
    <p:sldId id="564" r:id="rId10"/>
    <p:sldId id="566" r:id="rId11"/>
    <p:sldId id="568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7" autoAdjust="0"/>
    <p:restoredTop sz="94660"/>
  </p:normalViewPr>
  <p:slideViewPr>
    <p:cSldViewPr>
      <p:cViewPr varScale="1">
        <p:scale>
          <a:sx n="90" d="100"/>
          <a:sy n="90" d="100"/>
        </p:scale>
        <p:origin x="-13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www.google.com/url?sa=i&amp;rct=j&amp;q=&amp;esrc=s&amp;source=images&amp;cd=&amp;cad=rja&amp;uact=8&amp;ved=0ahUKEwj-7t_3tcPVAhUD1CYKHeadAFkQjRwIBw&amp;url=http://www.archipark.com.ua/rassada_kluniki_iz_holodilnika&amp;psig=AFQjCNForL3HOX2pE9Iep9jInujGiUyIUQ&amp;ust=1502136758284306" TargetMode="External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23528" y="764704"/>
            <a:ext cx="84550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Unidad X</a:t>
            </a:r>
          </a:p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RELACIONES</a:t>
            </a:r>
          </a:p>
          <a:p>
            <a:pPr algn="ctr"/>
            <a:endParaRPr lang="es-MX" sz="24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Lecciones 1-3</a:t>
            </a:r>
          </a:p>
          <a:p>
            <a:pPr algn="ctr"/>
            <a:endParaRPr lang="es-MX" sz="66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4" name="3 CuadroTexto"/>
          <p:cNvSpPr txBox="1"/>
          <p:nvPr/>
        </p:nvSpPr>
        <p:spPr>
          <a:xfrm>
            <a:off x="877491" y="188640"/>
            <a:ext cx="772695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Disciplinas Espirituales</a:t>
            </a:r>
          </a:p>
          <a:p>
            <a:pPr>
              <a:buFont typeface="Wingdings" pitchFamily="2" charset="2"/>
              <a:buChar char="ü"/>
            </a:pPr>
            <a:r>
              <a:rPr lang="es-MX" sz="4400" dirty="0" smtClean="0">
                <a:latin typeface="Arial Black" pitchFamily="34" charset="0"/>
              </a:rPr>
              <a:t>Oración</a:t>
            </a:r>
          </a:p>
          <a:p>
            <a:pPr>
              <a:buFont typeface="Wingdings" pitchFamily="2" charset="2"/>
              <a:buChar char="ü"/>
            </a:pPr>
            <a:r>
              <a:rPr lang="es-MX" sz="4400" dirty="0" smtClean="0">
                <a:latin typeface="Arial Black" pitchFamily="34" charset="0"/>
              </a:rPr>
              <a:t>Ayuno</a:t>
            </a:r>
          </a:p>
          <a:p>
            <a:pPr>
              <a:buFont typeface="Wingdings" pitchFamily="2" charset="2"/>
              <a:buChar char="ü"/>
            </a:pPr>
            <a:r>
              <a:rPr lang="es-MX" sz="4400" dirty="0" smtClean="0">
                <a:latin typeface="Arial Black" pitchFamily="34" charset="0"/>
              </a:rPr>
              <a:t>Ofrendas</a:t>
            </a:r>
          </a:p>
          <a:p>
            <a:pPr>
              <a:buFont typeface="Wingdings" pitchFamily="2" charset="2"/>
              <a:buChar char="ü"/>
            </a:pPr>
            <a:r>
              <a:rPr lang="es-MX" sz="4400" dirty="0" smtClean="0">
                <a:latin typeface="Arial Black" pitchFamily="34" charset="0"/>
              </a:rPr>
              <a:t>Meditación en </a:t>
            </a:r>
          </a:p>
          <a:p>
            <a:pPr lvl="1"/>
            <a:r>
              <a:rPr lang="es-MX" sz="4400" dirty="0" smtClean="0">
                <a:latin typeface="Arial Black" pitchFamily="34" charset="0"/>
              </a:rPr>
              <a:t>la Palabra de Dios</a:t>
            </a:r>
          </a:p>
          <a:p>
            <a:pPr>
              <a:buFont typeface="Wingdings" pitchFamily="2" charset="2"/>
              <a:buChar char="ü"/>
            </a:pPr>
            <a:r>
              <a:rPr lang="es-MX" sz="4400" dirty="0" smtClean="0">
                <a:latin typeface="Arial Black" pitchFamily="34" charset="0"/>
              </a:rPr>
              <a:t>Adoración</a:t>
            </a:r>
            <a:endParaRPr lang="es-MX" sz="4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620688"/>
            <a:ext cx="8208912" cy="57861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/>
            <a:endParaRPr lang="es-MX" sz="2000" b="1" dirty="0" smtClean="0">
              <a:latin typeface="Arial Black" pitchFamily="34" charset="0"/>
            </a:endParaRPr>
          </a:p>
          <a:p>
            <a:pPr lvl="1"/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Tarea</a:t>
            </a:r>
          </a:p>
          <a:p>
            <a:pPr lvl="1"/>
            <a:r>
              <a:rPr lang="es-MX" sz="4800" b="1" dirty="0" smtClean="0">
                <a:latin typeface="Arial Black" pitchFamily="34" charset="0"/>
              </a:rPr>
              <a:t>En la epístola a Tito, ¿dónde está la referencia a las disciplinas espirituales?</a:t>
            </a:r>
          </a:p>
          <a:p>
            <a:pPr lvl="1"/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85524" y="908720"/>
            <a:ext cx="7430892" cy="44627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 algn="ctr"/>
            <a:endParaRPr lang="es-MX" sz="4400" b="1" dirty="0" smtClean="0"/>
          </a:p>
          <a:p>
            <a:pPr lvl="1" algn="ctr"/>
            <a:r>
              <a:rPr lang="es-MX" sz="4400" b="1" dirty="0" smtClean="0"/>
              <a:t>RELACIONES</a:t>
            </a:r>
          </a:p>
          <a:p>
            <a:pPr lvl="1" algn="ctr"/>
            <a:endParaRPr lang="es-MX" sz="4400" b="1" dirty="0" smtClean="0"/>
          </a:p>
          <a:p>
            <a:pPr lvl="1"/>
            <a:r>
              <a:rPr lang="es-MX" sz="3600" b="1" dirty="0" smtClean="0"/>
              <a:t>Lección 1. Disciplinas Espirituales</a:t>
            </a:r>
          </a:p>
          <a:p>
            <a:pPr lvl="1"/>
            <a:r>
              <a:rPr lang="es-MX" sz="3600" b="1" dirty="0" smtClean="0"/>
              <a:t>Lección 2. Disciplinas Eclesiásticas</a:t>
            </a:r>
          </a:p>
          <a:p>
            <a:pPr lvl="1"/>
            <a:r>
              <a:rPr lang="es-MX" sz="3600" b="1" dirty="0" smtClean="0"/>
              <a:t>Lección 3. Comunidad</a:t>
            </a:r>
          </a:p>
          <a:p>
            <a:pPr lvl="1"/>
            <a:endParaRPr lang="es-MX" sz="4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2636912"/>
            <a:ext cx="7142860" cy="243143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5"/>
            <a:r>
              <a:rPr lang="es-MX" sz="3600" b="1" dirty="0" smtClean="0"/>
              <a:t>Lección 1. </a:t>
            </a:r>
          </a:p>
          <a:p>
            <a:pPr lvl="5"/>
            <a:r>
              <a:rPr lang="es-MX" sz="3600" b="1" dirty="0" smtClean="0"/>
              <a:t>Disciplinas Espirituales</a:t>
            </a:r>
          </a:p>
          <a:p>
            <a:pPr lvl="1"/>
            <a:endParaRPr lang="es-MX" sz="3600" b="1" dirty="0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620688"/>
            <a:ext cx="8208912" cy="461664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/>
            <a:r>
              <a:rPr lang="es-MX" sz="2000" b="1" dirty="0" smtClean="0">
                <a:latin typeface="Arial Black" pitchFamily="34" charset="0"/>
              </a:rPr>
              <a:t>Tarea de la Unidad Anterior</a:t>
            </a:r>
          </a:p>
          <a:p>
            <a:pPr lvl="1"/>
            <a:endParaRPr lang="es-MX" sz="2000" b="1" dirty="0" smtClean="0">
              <a:latin typeface="Arial Black" pitchFamily="34" charset="0"/>
            </a:endParaRPr>
          </a:p>
          <a:p>
            <a:pPr lvl="1"/>
            <a:r>
              <a:rPr lang="es-MX" sz="4800" b="1" dirty="0" smtClean="0">
                <a:latin typeface="Arial Black" pitchFamily="34" charset="0"/>
              </a:rPr>
              <a:t>En la epístola a Tito, ¿dónde está la referencia a fruto del Espíritu?</a:t>
            </a:r>
          </a:p>
          <a:p>
            <a:pPr lvl="1"/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700808"/>
            <a:ext cx="2143125" cy="2143125"/>
          </a:xfrm>
          <a:prstGeom prst="rect">
            <a:avLst/>
          </a:prstGeom>
          <a:noFill/>
        </p:spPr>
      </p:pic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44824"/>
            <a:ext cx="2016224" cy="2016224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395536" y="4293096"/>
            <a:ext cx="8064896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Relaciones</a:t>
            </a:r>
          </a:p>
        </p:txBody>
      </p:sp>
      <p:pic>
        <p:nvPicPr>
          <p:cNvPr id="9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0"/>
            <a:ext cx="1475656" cy="2080265"/>
          </a:xfrm>
          <a:prstGeom prst="rect">
            <a:avLst/>
          </a:prstGeom>
          <a:noFill/>
        </p:spPr>
      </p:pic>
      <p:sp>
        <p:nvSpPr>
          <p:cNvPr id="7" name="6 Flecha izquierda, derecha y arriba"/>
          <p:cNvSpPr/>
          <p:nvPr/>
        </p:nvSpPr>
        <p:spPr>
          <a:xfrm>
            <a:off x="2771800" y="1944216"/>
            <a:ext cx="3024336" cy="2132856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3" name="2 Flecha izquierda, derecha y arriba"/>
          <p:cNvSpPr/>
          <p:nvPr/>
        </p:nvSpPr>
        <p:spPr>
          <a:xfrm>
            <a:off x="683568" y="0"/>
            <a:ext cx="7200800" cy="6309320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latin typeface="Arial Black" pitchFamily="34" charset="0"/>
              </a:rPr>
              <a:t>Horizontales</a:t>
            </a:r>
            <a:endParaRPr lang="es-MX" sz="5400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 rot="16200000">
            <a:off x="2206725" y="1977851"/>
            <a:ext cx="40697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5400" dirty="0" smtClean="0">
                <a:latin typeface="Arial Black" pitchFamily="34" charset="0"/>
              </a:rPr>
              <a:t>Verticales</a:t>
            </a:r>
            <a:endParaRPr lang="es-MX" sz="5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547664" y="260648"/>
            <a:ext cx="555228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800" dirty="0" smtClean="0">
                <a:latin typeface="Arial Black" pitchFamily="34" charset="0"/>
              </a:rPr>
              <a:t>Relación</a:t>
            </a:r>
            <a:endParaRPr lang="es-MX" sz="8800" dirty="0">
              <a:latin typeface="Arial Black" pitchFamily="34" charset="0"/>
            </a:endParaRPr>
          </a:p>
        </p:txBody>
      </p:sp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988840"/>
            <a:ext cx="2143125" cy="2143125"/>
          </a:xfrm>
          <a:prstGeom prst="rect">
            <a:avLst/>
          </a:prstGeom>
          <a:noFill/>
        </p:spPr>
      </p:pic>
      <p:pic>
        <p:nvPicPr>
          <p:cNvPr id="3078" name="Picture 6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988840"/>
            <a:ext cx="2552700" cy="3867150"/>
          </a:xfrm>
          <a:prstGeom prst="rect">
            <a:avLst/>
          </a:prstGeom>
          <a:noFill/>
        </p:spPr>
      </p:pic>
      <p:sp>
        <p:nvSpPr>
          <p:cNvPr id="11" name="10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3080" name="Picture 8" descr="Resultado de imagen para vineyard roo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1772816"/>
            <a:ext cx="11288398" cy="3861048"/>
          </a:xfrm>
          <a:prstGeom prst="rect">
            <a:avLst/>
          </a:prstGeom>
          <a:noFill/>
        </p:spPr>
      </p:pic>
      <p:sp>
        <p:nvSpPr>
          <p:cNvPr id="13" name="12 Rectángulo"/>
          <p:cNvSpPr/>
          <p:nvPr/>
        </p:nvSpPr>
        <p:spPr>
          <a:xfrm>
            <a:off x="5724128" y="1628800"/>
            <a:ext cx="5904656" cy="4104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Rectángulo"/>
          <p:cNvSpPr/>
          <p:nvPr/>
        </p:nvSpPr>
        <p:spPr>
          <a:xfrm rot="17381553">
            <a:off x="4116435" y="2609695"/>
            <a:ext cx="1783660" cy="212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140968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Resultado de imagen para vineyard ro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72816"/>
            <a:ext cx="11288398" cy="3861048"/>
          </a:xfrm>
          <a:prstGeom prst="rect">
            <a:avLst/>
          </a:prstGeom>
          <a:noFill/>
        </p:spPr>
      </p:pic>
      <p:sp>
        <p:nvSpPr>
          <p:cNvPr id="12" name="11 Rectángulo"/>
          <p:cNvSpPr/>
          <p:nvPr/>
        </p:nvSpPr>
        <p:spPr>
          <a:xfrm>
            <a:off x="5148064" y="1484784"/>
            <a:ext cx="1584176" cy="4032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2 CuadroTexto"/>
          <p:cNvSpPr txBox="1"/>
          <p:nvPr/>
        </p:nvSpPr>
        <p:spPr>
          <a:xfrm>
            <a:off x="1547664" y="260648"/>
            <a:ext cx="555228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800" dirty="0" smtClean="0">
                <a:latin typeface="Arial Black" pitchFamily="34" charset="0"/>
              </a:rPr>
              <a:t>Relación</a:t>
            </a:r>
            <a:endParaRPr lang="es-MX" sz="8800" dirty="0">
              <a:latin typeface="Arial Black" pitchFamily="34" charset="0"/>
            </a:endParaRPr>
          </a:p>
        </p:txBody>
      </p:sp>
      <p:pic>
        <p:nvPicPr>
          <p:cNvPr id="4" name="Picture 2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988840"/>
            <a:ext cx="2143125" cy="2143125"/>
          </a:xfrm>
          <a:prstGeom prst="rect">
            <a:avLst/>
          </a:prstGeom>
          <a:noFill/>
        </p:spPr>
      </p:pic>
      <p:sp>
        <p:nvSpPr>
          <p:cNvPr id="11" name="10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13" name="12 Rectángulo"/>
          <p:cNvSpPr/>
          <p:nvPr/>
        </p:nvSpPr>
        <p:spPr>
          <a:xfrm>
            <a:off x="5724128" y="1628800"/>
            <a:ext cx="5904656" cy="4104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Rectángulo"/>
          <p:cNvSpPr/>
          <p:nvPr/>
        </p:nvSpPr>
        <p:spPr>
          <a:xfrm rot="17381553">
            <a:off x="3468363" y="2609695"/>
            <a:ext cx="1783660" cy="212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" name="Picture 2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140968"/>
            <a:ext cx="2143125" cy="2143125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3635896" y="3140968"/>
            <a:ext cx="507703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800" dirty="0" smtClean="0">
                <a:latin typeface="Arial Black" pitchFamily="34" charset="0"/>
              </a:rPr>
              <a:t>¿Cómo?</a:t>
            </a:r>
            <a:endParaRPr lang="es-MX" sz="8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4" name="3 CuadroTexto"/>
          <p:cNvSpPr txBox="1"/>
          <p:nvPr/>
        </p:nvSpPr>
        <p:spPr>
          <a:xfrm>
            <a:off x="755576" y="1628800"/>
            <a:ext cx="7516801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800" dirty="0" smtClean="0">
                <a:latin typeface="Arial Black" pitchFamily="34" charset="0"/>
              </a:rPr>
              <a:t>Disciplinas</a:t>
            </a:r>
          </a:p>
          <a:p>
            <a:pPr algn="ctr"/>
            <a:r>
              <a:rPr lang="es-MX" sz="8800" dirty="0" smtClean="0">
                <a:latin typeface="Arial Black" pitchFamily="34" charset="0"/>
              </a:rPr>
              <a:t>Espirituales</a:t>
            </a:r>
            <a:endParaRPr lang="es-MX" sz="8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1766</TotalTime>
  <Words>252</Words>
  <Application>Microsoft Macintosh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Concurrencia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311</cp:revision>
  <dcterms:created xsi:type="dcterms:W3CDTF">2017-07-09T16:48:22Z</dcterms:created>
  <dcterms:modified xsi:type="dcterms:W3CDTF">2017-08-11T21:22:39Z</dcterms:modified>
</cp:coreProperties>
</file>