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4"/>
  </p:handoutMasterIdLst>
  <p:sldIdLst>
    <p:sldId id="266" r:id="rId2"/>
    <p:sldId id="269" r:id="rId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story of individualism: </a:t>
            </a:r>
            <a:br>
              <a:rPr lang="en-US" dirty="0"/>
            </a:br>
            <a:r>
              <a:rPr lang="en-US" dirty="0"/>
              <a:t>Resting in the “real me”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Existentialism: Scissors analogy</a:t>
            </a:r>
          </a:p>
          <a:p>
            <a:endParaRPr lang="en-US" dirty="0"/>
          </a:p>
          <a:p>
            <a:r>
              <a:rPr lang="en-US" dirty="0"/>
              <a:t>“You define you” </a:t>
            </a:r>
          </a:p>
          <a:p>
            <a:endParaRPr lang="en-US" dirty="0"/>
          </a:p>
          <a:p>
            <a:r>
              <a:rPr lang="en-US" dirty="0"/>
              <a:t>Salvation: “authenticity” </a:t>
            </a:r>
          </a:p>
          <a:p>
            <a:endParaRPr lang="en-US" dirty="0"/>
          </a:p>
          <a:p>
            <a:r>
              <a:rPr lang="en-US" dirty="0"/>
              <a:t>How does this story show up in our images, symbols, and praxis? </a:t>
            </a:r>
          </a:p>
        </p:txBody>
      </p:sp>
    </p:spTree>
    <p:extLst>
      <p:ext uri="{BB962C8B-B14F-4D97-AF65-F5344CB8AC3E}">
        <p14:creationId xmlns:p14="http://schemas.microsoft.com/office/powerpoint/2010/main" val="2930069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story of romance: </a:t>
            </a:r>
            <a:br>
              <a:rPr lang="en-US" dirty="0"/>
            </a:br>
            <a:r>
              <a:rPr lang="en-US" dirty="0"/>
              <a:t>Resting in romantic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Pre-industrial marriage &amp; household economics</a:t>
            </a:r>
          </a:p>
          <a:p>
            <a:r>
              <a:rPr lang="en-US" dirty="0"/>
              <a:t>Industrial revolution </a:t>
            </a:r>
          </a:p>
          <a:p>
            <a:r>
              <a:rPr lang="en-US" dirty="0"/>
              <a:t>Kids &amp; family = not producers but consumers</a:t>
            </a:r>
          </a:p>
          <a:p>
            <a:r>
              <a:rPr lang="en-US" dirty="0"/>
              <a:t>Salvation: emotional and romantic connection</a:t>
            </a:r>
          </a:p>
          <a:p>
            <a:pPr lvl="1"/>
            <a:r>
              <a:rPr lang="en-US" dirty="0"/>
              <a:t>“Marriage should be for love, not a matter of expectations, routine and everyday practicalities.” </a:t>
            </a:r>
          </a:p>
        </p:txBody>
      </p:sp>
    </p:spTree>
    <p:extLst>
      <p:ext uri="{BB962C8B-B14F-4D97-AF65-F5344CB8AC3E}">
        <p14:creationId xmlns:p14="http://schemas.microsoft.com/office/powerpoint/2010/main" val="2744119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81</Words>
  <Application>Microsoft Macintosh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Berlin</vt:lpstr>
      <vt:lpstr>The story of individualism:  Resting in the “real me”</vt:lpstr>
      <vt:lpstr>The story of romance:  Resting in romantic love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2019-09-20T13:44:40Z</dcterms:modified>
</cp:coreProperties>
</file>