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57" r:id="rId3"/>
    <p:sldId id="264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95E29-8AD1-9847-A9D7-B6CBD34CEB00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6FF4-597C-8847-AEF3-743924DFC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54407-D425-384F-9221-8FBD463DFCFC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6C4C-D3A5-824B-93FF-D51E8B8F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2C6-2446-314A-9FD6-930D00E5213C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2CA-CD27-0E4E-B9A6-7DA882591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CC7A-E53C-794C-A495-A30223CDDC2A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9D61-A6D9-B848-A491-6BA1D005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99D06A8-8CB5-AD4B-9D91-BFED897BDCA4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9D48A6-2E6C-B048-A449-3D61D590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6C63C68-A86F-A84E-A743-2C75BF152B3A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CB057B-8C9E-464F-9077-DA1F1756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06718-22AC-5348-B1B1-6FBEC41BDD7F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FFA2-197B-6D47-92CD-1E4360F26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5422F-2451-714A-8747-73221DD0CC7B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AA3F-9B11-AF46-99AB-0C6E21650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buFont typeface="Arial"/>
              <a:buChar char="•"/>
              <a:defRPr sz="22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fld id="{C7B3B02E-9C60-554E-8B7D-3CD9C6137E16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A8519784-57CC-CA48-8D6F-159C15B9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fld id="{167A66A5-5E05-7245-8695-48F30B08166D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750B6A0A-9195-864B-BA93-669CA69EB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9422B-0BFD-4343-A17C-A07836723BB6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2053-FD6A-4F47-BE93-74F123D5C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B6D4405B-2D21-5C43-8171-D01E95E03A28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C03DF64F-BF0B-1349-A4C7-0A2F8B1F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4" r:id="rId7"/>
    <p:sldLayoutId id="2147483685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26084"/>
            <a:ext cx="7772400" cy="15240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ea typeface="ＭＳ Ｐゴシック" charset="-128"/>
                <a:cs typeface="ＭＳ Ｐゴシック" charset="-128"/>
              </a:rPr>
              <a:t>The Wedding Message</a:t>
            </a:r>
            <a:endParaRPr lang="en-US" sz="4400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1224"/>
            <a:ext cx="7772400" cy="1045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charset="-128"/>
                <a:cs typeface="ＭＳ Ｐゴシック" charset="-128"/>
              </a:rPr>
              <a:t>Henry Reyenga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Meditation or Sermon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Expectations</a:t>
            </a:r>
          </a:p>
          <a:p>
            <a:pPr>
              <a:buNone/>
            </a:pPr>
            <a:r>
              <a:rPr lang="en-US" dirty="0" smtClean="0"/>
              <a:t>Walk of Life and Marriage Message</a:t>
            </a:r>
          </a:p>
          <a:p>
            <a:pPr>
              <a:buNone/>
            </a:pPr>
            <a:r>
              <a:rPr lang="en-US" dirty="0" smtClean="0"/>
              <a:t>Length 5-15 minutes.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 The Couple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Special Wedding Verses</a:t>
            </a:r>
          </a:p>
          <a:p>
            <a:pPr>
              <a:buNone/>
            </a:pPr>
            <a:r>
              <a:rPr lang="en-US" dirty="0" smtClean="0"/>
              <a:t>Give some Wedding verses Ideas</a:t>
            </a:r>
          </a:p>
          <a:p>
            <a:pPr>
              <a:buNone/>
            </a:pPr>
            <a:r>
              <a:rPr lang="en-US" dirty="0" smtClean="0"/>
              <a:t>Such as Genesis 2:24, Ecclesiastes 4:12, Luke 6:38, I Corinthians 13, Ephesians 5,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0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 The Couple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095375" y="2119313"/>
            <a:ext cx="7120456" cy="397092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the Angle</a:t>
            </a:r>
          </a:p>
          <a:p>
            <a:pPr>
              <a:buNone/>
            </a:pPr>
            <a:r>
              <a:rPr lang="en-US" dirty="0" smtClean="0"/>
              <a:t>How does a thought </a:t>
            </a:r>
            <a:r>
              <a:rPr lang="en-US" dirty="0" smtClean="0"/>
              <a:t>or </a:t>
            </a:r>
            <a:r>
              <a:rPr lang="en-US" dirty="0" smtClean="0"/>
              <a:t>theme in the passage relate to or encourage the couple? </a:t>
            </a:r>
          </a:p>
          <a:p>
            <a:pPr>
              <a:buNone/>
            </a:pPr>
            <a:r>
              <a:rPr lang="en-US" dirty="0" smtClean="0"/>
              <a:t>See Sample </a:t>
            </a:r>
            <a:r>
              <a:rPr lang="en-US" dirty="0" smtClean="0"/>
              <a:t>message: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couple picked </a:t>
            </a:r>
            <a:r>
              <a:rPr lang="en-US" dirty="0"/>
              <a:t>the passage, </a:t>
            </a:r>
            <a:r>
              <a:rPr lang="en-US" dirty="0" smtClean="0"/>
              <a:t>1Thessalonians </a:t>
            </a:r>
            <a:r>
              <a:rPr lang="en-US" dirty="0"/>
              <a:t>5:18 </a:t>
            </a:r>
            <a:r>
              <a:rPr lang="en-US" dirty="0" smtClean="0"/>
              <a:t>Give </a:t>
            </a:r>
            <a:r>
              <a:rPr lang="en-US" dirty="0"/>
              <a:t>thanks in all circumstances, for this is God’s will for you in Christ Jesus.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3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Wisdom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 bashing marriage</a:t>
            </a:r>
          </a:p>
          <a:p>
            <a:pPr>
              <a:buNone/>
            </a:pPr>
            <a:r>
              <a:rPr lang="en-US" dirty="0" smtClean="0"/>
              <a:t>No making it hopeless</a:t>
            </a:r>
          </a:p>
          <a:p>
            <a:pPr>
              <a:buNone/>
            </a:pPr>
            <a:r>
              <a:rPr lang="en-US" dirty="0" smtClean="0"/>
              <a:t>Don’t embarrass the couple</a:t>
            </a:r>
          </a:p>
          <a:p>
            <a:pPr>
              <a:buNone/>
            </a:pPr>
            <a:r>
              <a:rPr lang="en-US" dirty="0" smtClean="0"/>
              <a:t>Don’t call to </a:t>
            </a:r>
            <a:r>
              <a:rPr lang="en-US" dirty="0" smtClean="0"/>
              <a:t>much attention </a:t>
            </a:r>
            <a:r>
              <a:rPr lang="en-US" dirty="0" smtClean="0"/>
              <a:t>to yourself</a:t>
            </a:r>
          </a:p>
          <a:p>
            <a:pPr>
              <a:buNone/>
            </a:pPr>
            <a:r>
              <a:rPr lang="en-US" dirty="0" smtClean="0"/>
              <a:t>Don’t be superior or preachy </a:t>
            </a:r>
          </a:p>
          <a:p>
            <a:pPr>
              <a:buNone/>
            </a:pPr>
            <a:r>
              <a:rPr lang="en-US" smtClean="0"/>
              <a:t>Smile, </a:t>
            </a:r>
            <a:r>
              <a:rPr lang="en-US" smtClean="0"/>
              <a:t>but </a:t>
            </a:r>
            <a:r>
              <a:rPr lang="en-US" smtClean="0"/>
              <a:t>don’t go</a:t>
            </a:r>
            <a:r>
              <a:rPr lang="en-US" smtClean="0"/>
              <a:t> </a:t>
            </a:r>
            <a:r>
              <a:rPr lang="en-US" dirty="0" smtClean="0"/>
              <a:t>overboard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65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i_pp_templat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cli_pp_template.pot</Template>
  <TotalTime>453</TotalTime>
  <Words>143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cli_pp_template</vt:lpstr>
      <vt:lpstr>The Wedding Message</vt:lpstr>
      <vt:lpstr>Meditation or Sermon</vt:lpstr>
      <vt:lpstr>Interviewing The Couple</vt:lpstr>
      <vt:lpstr>Interviewing The Couple</vt:lpstr>
      <vt:lpstr>Some Wisdom</vt:lpstr>
    </vt:vector>
  </TitlesOfParts>
  <Company>Christian Leaders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Christian Leaders</cp:lastModifiedBy>
  <cp:revision>20</cp:revision>
  <dcterms:created xsi:type="dcterms:W3CDTF">2011-01-08T19:04:41Z</dcterms:created>
  <dcterms:modified xsi:type="dcterms:W3CDTF">2011-09-19T15:06:45Z</dcterms:modified>
</cp:coreProperties>
</file>