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57" r:id="rId3"/>
    <p:sldId id="264" r:id="rId4"/>
    <p:sldId id="267" r:id="rId5"/>
    <p:sldId id="26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9/19/11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ea typeface="ＭＳ Ｐゴシック" charset="-128"/>
                <a:cs typeface="ＭＳ Ｐゴシック" charset="-128"/>
              </a:rPr>
              <a:t>The Wedding Message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Meditation or Sermon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Different Expectations</a:t>
            </a:r>
          </a:p>
          <a:p>
            <a:pPr>
              <a:buNone/>
            </a:pPr>
            <a:r>
              <a:rPr lang="en-US" dirty="0" smtClean="0"/>
              <a:t>Walk of Life and Marriage Message</a:t>
            </a:r>
          </a:p>
          <a:p>
            <a:pPr>
              <a:buNone/>
            </a:pPr>
            <a:r>
              <a:rPr lang="en-US" dirty="0" smtClean="0"/>
              <a:t>Length 5-15 minutes.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The Couple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Special Wedding Verses</a:t>
            </a:r>
          </a:p>
          <a:p>
            <a:pPr>
              <a:buNone/>
            </a:pPr>
            <a:r>
              <a:rPr lang="en-US" dirty="0" smtClean="0"/>
              <a:t>Give some Wedding verses Ideas</a:t>
            </a:r>
          </a:p>
          <a:p>
            <a:pPr>
              <a:buNone/>
            </a:pPr>
            <a:r>
              <a:rPr lang="en-US" dirty="0" smtClean="0"/>
              <a:t>Such as Genesis 2:24, Ecclesiastes 4:12, Luke 6:38, I Corinthians 13, Ephesians 5,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0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The Couple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95375" y="2119313"/>
            <a:ext cx="7120456" cy="397092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the Angle</a:t>
            </a:r>
          </a:p>
          <a:p>
            <a:pPr>
              <a:buNone/>
            </a:pPr>
            <a:r>
              <a:rPr lang="en-US" dirty="0" smtClean="0"/>
              <a:t>How does a thought </a:t>
            </a:r>
            <a:r>
              <a:rPr lang="en-US" dirty="0" smtClean="0"/>
              <a:t>or </a:t>
            </a:r>
            <a:r>
              <a:rPr lang="en-US" dirty="0" smtClean="0"/>
              <a:t>theme in the passage relate to or encourage the couple? </a:t>
            </a:r>
          </a:p>
          <a:p>
            <a:pPr>
              <a:buNone/>
            </a:pPr>
            <a:r>
              <a:rPr lang="en-US" dirty="0" smtClean="0"/>
              <a:t>See Sample </a:t>
            </a:r>
            <a:r>
              <a:rPr lang="en-US" dirty="0" smtClean="0"/>
              <a:t>message: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couple picked </a:t>
            </a:r>
            <a:r>
              <a:rPr lang="en-US" dirty="0"/>
              <a:t>the passage, </a:t>
            </a:r>
            <a:r>
              <a:rPr lang="en-US" dirty="0" smtClean="0"/>
              <a:t>1Thessalonians </a:t>
            </a:r>
            <a:r>
              <a:rPr lang="en-US" dirty="0"/>
              <a:t>5:18 </a:t>
            </a:r>
            <a:r>
              <a:rPr lang="en-US" dirty="0" smtClean="0"/>
              <a:t>Give </a:t>
            </a:r>
            <a:r>
              <a:rPr lang="en-US" dirty="0"/>
              <a:t>thanks in all circumstances, for this is God’s will for you in Christ Jesus.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3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Wisdom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 bashing marriage</a:t>
            </a:r>
          </a:p>
          <a:p>
            <a:pPr>
              <a:buNone/>
            </a:pPr>
            <a:r>
              <a:rPr lang="en-US" dirty="0" smtClean="0"/>
              <a:t>No making it hopeless</a:t>
            </a:r>
          </a:p>
          <a:p>
            <a:pPr>
              <a:buNone/>
            </a:pPr>
            <a:r>
              <a:rPr lang="en-US" dirty="0" smtClean="0"/>
              <a:t>Don’t embarrass the couple</a:t>
            </a:r>
          </a:p>
          <a:p>
            <a:pPr>
              <a:buNone/>
            </a:pPr>
            <a:r>
              <a:rPr lang="en-US" dirty="0" smtClean="0"/>
              <a:t>Don’t call to </a:t>
            </a:r>
            <a:r>
              <a:rPr lang="en-US" dirty="0" smtClean="0"/>
              <a:t>much attention </a:t>
            </a:r>
            <a:r>
              <a:rPr lang="en-US" dirty="0" smtClean="0"/>
              <a:t>to yourself</a:t>
            </a:r>
          </a:p>
          <a:p>
            <a:pPr>
              <a:buNone/>
            </a:pPr>
            <a:r>
              <a:rPr lang="en-US" dirty="0" smtClean="0"/>
              <a:t>Don’t be superior or preachy </a:t>
            </a:r>
          </a:p>
          <a:p>
            <a:pPr>
              <a:buNone/>
            </a:pPr>
            <a:r>
              <a:rPr lang="en-US" smtClean="0"/>
              <a:t>Smile, </a:t>
            </a:r>
            <a:r>
              <a:rPr lang="en-US" smtClean="0"/>
              <a:t>but </a:t>
            </a:r>
            <a:r>
              <a:rPr lang="en-US" smtClean="0"/>
              <a:t>don’t go</a:t>
            </a:r>
            <a:r>
              <a:rPr lang="en-US" smtClean="0"/>
              <a:t> </a:t>
            </a:r>
            <a:r>
              <a:rPr lang="en-US" dirty="0" smtClean="0"/>
              <a:t>overboard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453</TotalTime>
  <Words>143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cli_pp_template</vt:lpstr>
      <vt:lpstr>The Wedding Message</vt:lpstr>
      <vt:lpstr>Meditation or Sermon</vt:lpstr>
      <vt:lpstr>Interviewing The Couple</vt:lpstr>
      <vt:lpstr>Interviewing The Couple</vt:lpstr>
      <vt:lpstr>Some Wisdom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Christian Leaders</cp:lastModifiedBy>
  <cp:revision>20</cp:revision>
  <dcterms:created xsi:type="dcterms:W3CDTF">2011-01-08T19:04:41Z</dcterms:created>
  <dcterms:modified xsi:type="dcterms:W3CDTF">2011-09-19T15:06:45Z</dcterms:modified>
</cp:coreProperties>
</file>