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9" r:id="rId4"/>
    <p:sldId id="268" r:id="rId5"/>
    <p:sldId id="270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7" r:id="rId14"/>
    <p:sldId id="264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8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4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3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0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4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1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9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2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8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5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48991-65CE-4A01-A74E-2A26381D9A22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339F4-03EA-46B0-9B33-F28D06A5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4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12192000" cy="739234"/>
          </a:xfrm>
        </p:spPr>
        <p:txBody>
          <a:bodyPr>
            <a:normAutofit fontScale="90000"/>
          </a:bodyPr>
          <a:lstStyle/>
          <a:p>
            <a:r>
              <a:rPr lang="es-A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dos fuegos del conflicto:</a:t>
            </a:r>
            <a:endParaRPr lang="es-A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26525"/>
            <a:ext cx="12420600" cy="1655762"/>
          </a:xfrm>
        </p:spPr>
        <p:txBody>
          <a:bodyPr>
            <a:normAutofit/>
          </a:bodyPr>
          <a:lstStyle/>
          <a:p>
            <a:r>
              <a:rPr lang="es-A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el propósito de Dios cambia tus prioridades</a:t>
            </a:r>
          </a:p>
          <a:p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BATALLA DE LOS REINOS</a:t>
            </a:r>
            <a:endParaRPr lang="es-AR" sz="2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4914900" y="3313038"/>
            <a:ext cx="2263140" cy="2057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5646420" y="424537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3886200" y="2382287"/>
            <a:ext cx="4297680" cy="35433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46170" y="6041167"/>
            <a:ext cx="477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 fuego de Paz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8022908">
            <a:off x="4296729" y="3889035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3725866">
            <a:off x="6183075" y="4407087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94923" y="5370438"/>
            <a:ext cx="1903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517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 2:8, Gálatas 2:20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2377"/>
            <a:ext cx="12009120" cy="5032375"/>
          </a:xfrm>
        </p:spPr>
        <p:txBody>
          <a:bodyPr>
            <a:normAutofit fontScale="77500" lnSpcReduction="20000"/>
          </a:bodyPr>
          <a:lstStyle/>
          <a:p>
            <a:endParaRPr lang="es-ES" sz="4800" dirty="0" smtClean="0"/>
          </a:p>
          <a:p>
            <a:r>
              <a:rPr lang="es-ES" sz="4800" b="1" baseline="30000" dirty="0"/>
              <a:t> </a:t>
            </a:r>
            <a:r>
              <a:rPr lang="es-ES" sz="4400" dirty="0"/>
              <a:t>Porque por gracia sois salvos por medio de la fe; y esto no de vosotros, pues es don de </a:t>
            </a:r>
            <a:r>
              <a:rPr lang="es-ES" sz="4400" dirty="0" smtClean="0"/>
              <a:t>Dios” todo en este reino es regalado no lo puedes comprar ni lo mereces el te lo da al vivir en ti….</a:t>
            </a:r>
          </a:p>
          <a:p>
            <a:r>
              <a:rPr lang="es-ES" sz="4800" dirty="0"/>
              <a:t>Con Cristo estoy juntamente crucificado, y ya no vivo yo, mas vive Cristo en mí; y lo que ahora vivo en la carne, lo vivo en la fe del Hijo de Dios, el cual me amó y se entregó a sí mismo por mí</a:t>
            </a:r>
            <a:r>
              <a:rPr lang="es-ES" sz="4800" dirty="0" smtClean="0"/>
              <a:t>.” en la ley de la fe, es por su fe y gracia y la fe es un regalo, debes actuar por fe y no por deseos o por lo que piensas que necesitas. El reino de Dios es el fruto del espíritu que vive en nosotros….</a:t>
            </a:r>
            <a:endParaRPr lang="es-ES" sz="4800" dirty="0"/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767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Gálatas 5:22-23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7528"/>
            <a:ext cx="12192000" cy="5426318"/>
          </a:xfrm>
        </p:spPr>
        <p:txBody>
          <a:bodyPr>
            <a:normAutofit fontScale="85000" lnSpcReduction="10000"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el fruto del Espíritu es amor, gozo, paz, paciencia, benignidad, bondad,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fe, mansedumbre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templanza; contra tales cosas no hay ley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 ultimo conflicto ¿como respondiste? Como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respondió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 carne o el espíritu, el nos cambia nuestras respuestas y prioridades cuando se revela a nosotros en medio del conflicto y nos da el poder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batalla espiritual entre el fuego destructor y fuego de paz, la carne y el espíritu pelean por el control de nuestro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espíritu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287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847725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Pedro 2:11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1540"/>
            <a:ext cx="12192000" cy="5150486"/>
          </a:xfrm>
        </p:spPr>
        <p:txBody>
          <a:bodyPr>
            <a:normAutofit/>
          </a:bodyPr>
          <a:lstStyle/>
          <a:p>
            <a:r>
              <a:rPr lang="es-ES" sz="4000" dirty="0" smtClean="0"/>
              <a:t>“Amados</a:t>
            </a:r>
            <a:r>
              <a:rPr lang="es-ES" sz="4000" dirty="0"/>
              <a:t>, yo os ruego como a extranjeros y peregrinos, que os abstengáis de los deseos carnales que batallan contra el </a:t>
            </a:r>
            <a:r>
              <a:rPr lang="es-ES" sz="4000" dirty="0" smtClean="0"/>
              <a:t>alma”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69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847725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Romanos 8:5-8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91540"/>
            <a:ext cx="12192000" cy="5966460"/>
          </a:xfrm>
        </p:spPr>
        <p:txBody>
          <a:bodyPr>
            <a:normAutofit lnSpcReduction="10000"/>
          </a:bodyPr>
          <a:lstStyle/>
          <a:p>
            <a:r>
              <a:rPr lang="es-ES" sz="4800" b="1" baseline="30000" dirty="0"/>
              <a:t> </a:t>
            </a:r>
            <a:r>
              <a:rPr lang="es-ES" sz="4800" dirty="0"/>
              <a:t>Porque los que son de la carne piensan en las cosas de la carne; pero los que son del Espíritu, en las cosas del Espíritu</a:t>
            </a:r>
            <a:r>
              <a:rPr lang="es-ES" sz="4800" dirty="0" smtClean="0"/>
              <a:t>.</a:t>
            </a:r>
            <a:r>
              <a:rPr lang="es-ES" sz="4800" b="1" baseline="30000" dirty="0"/>
              <a:t> </a:t>
            </a:r>
            <a:r>
              <a:rPr lang="es-ES" sz="4800" dirty="0"/>
              <a:t>Porque el ocuparse de la carne es muerte, pero el ocuparse del Espíritu es vida y paz</a:t>
            </a:r>
            <a:r>
              <a:rPr lang="es-ES" sz="4800" dirty="0" smtClean="0"/>
              <a:t>.</a:t>
            </a:r>
            <a:r>
              <a:rPr lang="es-ES" sz="4800" b="1" baseline="30000" dirty="0"/>
              <a:t> </a:t>
            </a:r>
            <a:r>
              <a:rPr lang="es-ES" sz="4800" dirty="0"/>
              <a:t>Por cuanto los designios de la carne son enemistad contra Dios; porque no se sujetan a la ley de Dios, ni tampoco pueden</a:t>
            </a:r>
            <a:r>
              <a:rPr lang="es-ES" sz="4800" dirty="0" smtClean="0"/>
              <a:t>;</a:t>
            </a:r>
            <a:r>
              <a:rPr lang="es-ES" sz="4800" b="1" baseline="30000" dirty="0"/>
              <a:t> </a:t>
            </a:r>
            <a:r>
              <a:rPr lang="es-ES" sz="4800" dirty="0"/>
              <a:t>y los que viven según la carne no pueden agradar a Dios</a:t>
            </a:r>
            <a:r>
              <a:rPr lang="es-ES" sz="4800" dirty="0" smtClean="0"/>
              <a:t>.</a:t>
            </a: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0632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18:36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Respondió Jesús: Mi reino no es de este mundo; si mi reino fuera de este mundo, mis servidores pelearían para que yo no fuera entregado a los judíos; pero mi reino no es de aquí.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552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Comentario Final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batalla entre la carne y el espíritu</a:t>
            </a:r>
          </a:p>
          <a:p>
            <a:pPr marL="0" indent="0">
              <a:buNone/>
            </a:pP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batalla de los dos reinos nos ayudan a discernir en la dinámica del conflicto y discernir como decidir por el propósito de Dios en medio del conflicto y de esto hablaremos en la </a:t>
            </a:r>
            <a:r>
              <a:rPr lang="es-E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siguiente sección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04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6"/>
            <a:ext cx="10515600" cy="683016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26832"/>
            <a:ext cx="12192000" cy="6131168"/>
          </a:xfrm>
        </p:spPr>
        <p:txBody>
          <a:bodyPr>
            <a:normAutofit fontScale="850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batalla del conflicto es una batalla engañosa 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fuego del conflicto destructivo trata de tomar nuestra atención y que se concentre en la lámpara y que si la tenemos tendremos paz (La circunstancia, emociones, relaciones o cosas) y cuando termina el conflicto, el estar concentrados en la lámpara domina nuestros pensamientos y pensamos aun cuando vamos a dormir en la lámpara y pensamos que todo es relacionado con la lámpara. 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recordamos el triangulo del fuego de paz, estamos en la sección donde buscamos el propósito de Dios y como cambia nuestras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prioridades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15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6"/>
            <a:ext cx="10515600" cy="683016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26832"/>
            <a:ext cx="12192000" cy="6131168"/>
          </a:xfrm>
        </p:spPr>
        <p:txBody>
          <a:bodyPr>
            <a:normAutofit fontScale="775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Entender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prioridades de Dios y el propósito de Dios  encontramos la victoria en el conflicto y encontramos la paz transformadora que sobrepasa todo entendimiento, entonces ¿como identificamos el propósito de Dios y como entendemos su propósito en medio del conflicto? Y quitamos la atención de la lámpara (Objeto del conflicto) porque todo en este mundo trata de mantenernos enfocados en la lámpara, pensamos que es mas importante que nada y hablaremos como notamos y identificamos el propósito de Dios porque la verdadera batalla es aquella que tenemos como seguidores de Cristo porque estamos envueltos en la batalla de dos reinos y esa batalla que nos ayuda a gravitar a buscar el propósito de Dios y cambiar nuestras prioridades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232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6"/>
            <a:ext cx="10515600" cy="683016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26832"/>
            <a:ext cx="12192000" cy="6131168"/>
          </a:xfrm>
        </p:spPr>
        <p:txBody>
          <a:bodyPr>
            <a:normAutofit fontScale="850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nacimos en el reino de Dios nacimos como un bebe espiritual y no nacemos sabiendo todo de la biblia y no sabemos mucho dependemos totalmente de Dios y al nacer como un bebe el bebe crece y funciona en este reino, nos alimentamos de la palabra y necesitamos carne solida y maduramos y nos cambia su palabra a su imagen y somos mas como el todo en su reino glorifica a Cristo, el nos esta cambiando a su imagen y estamos de ser niños a cristianos maduros y donde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estés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ese proceso da gracias pero no hay nada de un reino que puedas traer a este reino quiere que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estés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totalmente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renovado</a:t>
            </a:r>
            <a:endParaRPr lang="es-E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623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6"/>
            <a:ext cx="10515600" cy="683016"/>
          </a:xfrm>
        </p:spPr>
        <p:txBody>
          <a:bodyPr>
            <a:normAutofit fontScale="90000"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26832"/>
            <a:ext cx="12192000" cy="6131168"/>
          </a:xfrm>
        </p:spPr>
        <p:txBody>
          <a:bodyPr>
            <a:normAutofit fontScale="77500" lnSpcReduction="2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nacer de nuevo venimos con cargas que queremos dejar atrás y Dios usa su misericordia y gracia pero si pensamos que nos vemos bien o tienes muchas posesiones o que eres un excelente maestro de la biblia o eres bueno en tu vocación, como hombre de negocios cualquiera que sea tu talento queremos traérselos a Dios ya que el puede usarlos para su gloria y al verlos el dice: “ No me interesan pero los tomo y los cambio para que se parezcan a mi y lo hace fielmente y al estar en un conflicto los cambia es un proceso de transformación en esta batalla de los reinos. 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regulador de este mundo es el diablo y trata de evitar que seas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transformado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cristo, cada hombre al ver a Cristo en medio del conflicto es peligroso para el enemigo. Si estas en Cristo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nueva criatura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546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901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3:3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9921240" y="365125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Juan 3: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5624"/>
            <a:ext cx="12192000" cy="503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639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5:17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800" dirty="0"/>
              <a:t>De modo que si alguno está en Cristo, nueva criatura es; las cosas viejas pasaron; he aquí todas son hechas nuevas</a:t>
            </a:r>
            <a:r>
              <a:rPr lang="es-ES" sz="4800" dirty="0" smtClean="0"/>
              <a:t>.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esta transformándonos por la manera que pensamos….</a:t>
            </a:r>
            <a:endParaRPr lang="es-E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34618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82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Romanos 12:2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2009120" cy="5032375"/>
          </a:xfrm>
        </p:spPr>
        <p:txBody>
          <a:bodyPr>
            <a:normAutofit fontScale="85000" lnSpcReduction="20000"/>
          </a:bodyPr>
          <a:lstStyle/>
          <a:p>
            <a:r>
              <a:rPr lang="es-ES" sz="4800" dirty="0"/>
              <a:t>No os conforméis a este siglo, sino transformaos por medio de la renovación de vuestro entendimiento, para que comprobéis cuál sea la buena voluntad de Dios, agradable y perfecta</a:t>
            </a:r>
            <a:r>
              <a:rPr lang="es-ES" sz="4800" dirty="0" smtClean="0"/>
              <a:t>.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siempre esta cambiándonos como pensamos de las cosas y de como pensamos del conflicto no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tratar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agarrar lo que queremos si no hacer su voluntad en nuestra vida. 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reino de este mundo es nuestro interés quiero la lámpara pero pablo le dice a los gálatas ….</a:t>
            </a: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226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815"/>
            <a:ext cx="10515600" cy="132556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Gálatas 5:19-21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9378"/>
            <a:ext cx="12192000" cy="5353685"/>
          </a:xfrm>
        </p:spPr>
        <p:txBody>
          <a:bodyPr>
            <a:noAutofit/>
          </a:bodyPr>
          <a:lstStyle/>
          <a:p>
            <a:r>
              <a:rPr lang="es-E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manifiestas son las obras de la carne, que son: adulterio, fornicación, inmundicia, lascivia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idolatría, hechicerías, enemistades, pleitos, celos, iras, contiendas, disensiones,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herejías, envidias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homicidios, borracheras, orgías, y cosas semejantes a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estas (Conflictos);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acerca de las cuales os amonesto, como ya os lo he dicho antes, que los que practican tales cosas no heredarán el reino de Dios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 envolvemos por estos deseos de la carne y al venir a ser parte del reino por meses o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años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aun nos esta transformando y usa el conflicto para quitar lo que debe quitar, nuestra competencia sale y cuando nacemos de nuevo hay una nueva ley la ley del amor, todo glorifica a Dios dice efesios….</a:t>
            </a:r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6" t="5885" r="59843" b="57069"/>
          <a:stretch/>
        </p:blipFill>
        <p:spPr bwMode="auto">
          <a:xfrm>
            <a:off x="11209020" y="180817"/>
            <a:ext cx="800100" cy="105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30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2563</TotalTime>
  <Words>872</Words>
  <Application>Microsoft Office PowerPoint</Application>
  <PresentationFormat>Widescreen</PresentationFormat>
  <Paragraphs>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Los dos fuegos del conflicto:</vt:lpstr>
      <vt:lpstr>Introducción</vt:lpstr>
      <vt:lpstr>Introducción</vt:lpstr>
      <vt:lpstr>Introducción</vt:lpstr>
      <vt:lpstr>Introducción</vt:lpstr>
      <vt:lpstr>Juan 3:3</vt:lpstr>
      <vt:lpstr>2 Corintios 5:17</vt:lpstr>
      <vt:lpstr>Romanos 12:2</vt:lpstr>
      <vt:lpstr>Gálatas 5:19-21</vt:lpstr>
      <vt:lpstr>Efesios 2:8, Gálatas 2:20</vt:lpstr>
      <vt:lpstr>Gálatas 5:22-23</vt:lpstr>
      <vt:lpstr>1 Pedro 2:11</vt:lpstr>
      <vt:lpstr>Romanos 8:5-8</vt:lpstr>
      <vt:lpstr>Juan 18:36</vt:lpstr>
      <vt:lpstr>Comentario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dos fuegos del conflicto</dc:title>
  <dc:creator>Jorge Muniz</dc:creator>
  <cp:lastModifiedBy>Jorge Muniz</cp:lastModifiedBy>
  <cp:revision>20</cp:revision>
  <dcterms:created xsi:type="dcterms:W3CDTF">2018-03-19T19:48:26Z</dcterms:created>
  <dcterms:modified xsi:type="dcterms:W3CDTF">2018-04-06T21:26:31Z</dcterms:modified>
</cp:coreProperties>
</file>