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457" r:id="rId2"/>
    <p:sldId id="364" r:id="rId3"/>
    <p:sldId id="458" r:id="rId4"/>
    <p:sldId id="357" r:id="rId5"/>
    <p:sldId id="459" r:id="rId6"/>
    <p:sldId id="460" r:id="rId7"/>
    <p:sldId id="461" r:id="rId8"/>
    <p:sldId id="463" r:id="rId9"/>
    <p:sldId id="462" r:id="rId10"/>
    <p:sldId id="464" r:id="rId11"/>
    <p:sldId id="361" r:id="rId12"/>
    <p:sldId id="465" r:id="rId13"/>
    <p:sldId id="466" r:id="rId14"/>
    <p:sldId id="394" r:id="rId15"/>
    <p:sldId id="468" r:id="rId16"/>
    <p:sldId id="467" r:id="rId17"/>
    <p:sldId id="414" r:id="rId18"/>
    <p:sldId id="470" r:id="rId19"/>
    <p:sldId id="384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6" autoAdjust="0"/>
    <p:restoredTop sz="94660"/>
  </p:normalViewPr>
  <p:slideViewPr>
    <p:cSldViewPr>
      <p:cViewPr varScale="1">
        <p:scale>
          <a:sx n="90" d="100"/>
          <a:sy n="9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hyperlink" Target="https://www.google.com/url?sa=i&amp;rct=j&amp;q=&amp;esrc=s&amp;source=images&amp;cd=&amp;cad=rja&amp;uact=8&amp;ved=0ahUKEwjyjam-2rHVAhVGyj4KHZvaBbIQjRwIBw&amp;url=http://poletelo.ru/index.php?route=product/product&amp;path=60_81&amp;product_id=3773&amp;psig=AFQjCNF3isS0yXlVvUkIaNF1KcposPcaAQ&amp;ust=1501528116644291" TargetMode="External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yjam-2rHVAhVGyj4KHZvaBbIQjRwIBw&amp;url=http://poletelo.ru/index.php?route=product/product&amp;path=60_81&amp;product_id=3773&amp;psig=AFQjCNF3isS0yXlVvUkIaNF1KcposPcaAQ&amp;ust=1501528116644291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5" Type="http://schemas.openxmlformats.org/officeDocument/2006/relationships/image" Target="../media/image5.png"/><Relationship Id="rId6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7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yjam-2rHVAhVGyj4KHZvaBbIQjRwIBw&amp;url=http://poletelo.ru/index.php?route=product/product&amp;path=60_81&amp;product_id=3773&amp;psig=AFQjCNF3isS0yXlVvUkIaNF1KcposPcaAQ&amp;ust=1501528116644291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s://openclipart.org/download/240432/Question-Head-Silhouette.svg&amp;imgrefurl=https://openclipart.org/collection/collection-detail/Marynz/12703&amp;docid=V49xJ-aUWvCbzM&amp;tbnid=DRuZJQD_ZPfxNM:&amp;vet=1&amp;w=726&amp;h=800&amp;bih=652&amp;biw=1366&amp;ved=0ahUKEwiF1N-jh7LVAhWMQD4KHZ3RABcQxiAIGygG&amp;iact=c&amp;ictx=1" TargetMode="Externa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s://openclipart.org/download/240432/Question-Head-Silhouette.svg&amp;imgrefurl=https://openclipart.org/collection/collection-detail/Marynz/12703&amp;docid=V49xJ-aUWvCbzM&amp;tbnid=DRuZJQD_ZPfxNM:&amp;vet=1&amp;w=726&amp;h=800&amp;bih=652&amp;biw=1366&amp;ved=0ahUKEwiF1N-jh7LVAhWMQD4KHZ3RABcQxiAIGygG&amp;iact=c&amp;ictx=1" TargetMode="Externa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028_3hrLVAhVCdD4KHYnCCcEQjRwIBw&amp;url=https://academy.hsoub.com/entrepreneurship/customer-care/5-%D9%85%D9%87%D8%A7%D8%B1%D8%A7%D8%AA-%D8%A3%D8%B3%D8%A7%D8%B3%D9%8A%D8%A9-%D9%84%D8%AE%D8%AF%D9%85%D8%A9-%D8%A7%D9%84%D8%B9%D9%85%D9%84%D8%A7%D8%A1-%D9%88%D9%83%D9%8A%D9%81%D9%8A%D8%A9-%D8%AA%D8%B7%D9%88%D9%8A%D8%B1-%D9%87%D8%B0%D9%87-%D8%A7%D9%84%D9%85%D9%87%D8%A7%D8%B1%D8%A7%D8%AA-r337/&amp;psig=AFQjCNFEx2Vkvvp2U5j5b43b1aoP-Gl73A&amp;ust=1501540083932419" TargetMode="Externa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55576" y="1700808"/>
            <a:ext cx="7560840" cy="34778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r"/>
            <a:r>
              <a:rPr lang="es-MX" sz="4400" b="1" dirty="0" smtClean="0"/>
              <a:t>Lección </a:t>
            </a:r>
            <a:r>
              <a:rPr lang="es-MX" sz="4400" b="1" dirty="0" smtClean="0"/>
              <a:t>3. </a:t>
            </a:r>
            <a:endParaRPr lang="es-MX" sz="4400" b="1" dirty="0" smtClean="0"/>
          </a:p>
          <a:p>
            <a:pPr algn="r"/>
            <a:r>
              <a:rPr lang="es-MX" sz="4400" b="1" dirty="0" smtClean="0"/>
              <a:t>Regeneración y Renovación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ultiplicar"/>
          <p:cNvSpPr/>
          <p:nvPr/>
        </p:nvSpPr>
        <p:spPr>
          <a:xfrm>
            <a:off x="5407968" y="1556792"/>
            <a:ext cx="3736032" cy="3763416"/>
          </a:xfrm>
          <a:prstGeom prst="mathMultiply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Sana Doctrina Bíblica</a:t>
            </a:r>
            <a:endParaRPr lang="es-MX" sz="4000" dirty="0"/>
          </a:p>
        </p:txBody>
      </p: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060848"/>
            <a:ext cx="1261893" cy="1778918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539552" y="4077072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latin typeface="Arial Black" pitchFamily="34" charset="0"/>
              </a:rPr>
              <a:t>Obras de Justicia</a:t>
            </a:r>
            <a:endParaRPr lang="es-MX" sz="3200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156176" y="3212976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/>
              <a:t>PECADOR</a:t>
            </a:r>
            <a:endParaRPr lang="es-MX" sz="4000" dirty="0"/>
          </a:p>
        </p:txBody>
      </p:sp>
      <p:sp>
        <p:nvSpPr>
          <p:cNvPr id="16" name="15 Distinto de"/>
          <p:cNvSpPr/>
          <p:nvPr/>
        </p:nvSpPr>
        <p:spPr>
          <a:xfrm>
            <a:off x="3059832" y="2492896"/>
            <a:ext cx="2376264" cy="172819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9" y="332656"/>
            <a:ext cx="806489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Al hombre que cause divisiones, después de una y otra amonestación deséchalo, sabiendo que el tal se ha pervertido, y </a:t>
            </a:r>
            <a:r>
              <a:rPr lang="es-MX" sz="4800" dirty="0" smtClean="0">
                <a:solidFill>
                  <a:srgbClr val="CC3300"/>
                </a:solidFill>
                <a:latin typeface="Arial Black" pitchFamily="34" charset="0"/>
              </a:rPr>
              <a:t>peca</a:t>
            </a:r>
            <a:r>
              <a:rPr lang="es-MX" sz="4000" dirty="0" smtClean="0">
                <a:latin typeface="Arial Black" pitchFamily="34" charset="0"/>
              </a:rPr>
              <a:t> y está condenado por su propio juicio.</a:t>
            </a:r>
          </a:p>
          <a:p>
            <a:r>
              <a:rPr lang="es-MX" sz="4000" i="1" dirty="0" smtClean="0">
                <a:latin typeface="Arial Black" pitchFamily="34" charset="0"/>
              </a:rPr>
              <a:t>Tito 3:10-11</a:t>
            </a:r>
            <a:endParaRPr lang="es-MX" sz="4000" i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9" y="332656"/>
            <a:ext cx="806489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bg1">
                    <a:lumMod val="65000"/>
                  </a:schemeClr>
                </a:solidFill>
                <a:latin typeface="Arial Black" pitchFamily="34" charset="0"/>
              </a:rPr>
              <a:t>Al hombre que cause divisiones, después de una y otra amonestación deséchalo, sabiendo que el tal se ha pervertido, y </a:t>
            </a:r>
            <a:r>
              <a:rPr lang="es-MX" sz="4800" dirty="0" smtClean="0">
                <a:latin typeface="Arial Black" pitchFamily="34" charset="0"/>
              </a:rPr>
              <a:t>peca</a:t>
            </a:r>
            <a:r>
              <a:rPr lang="es-MX" sz="4000" dirty="0" smtClean="0">
                <a:solidFill>
                  <a:schemeClr val="bg1">
                    <a:lumMod val="65000"/>
                  </a:schemeClr>
                </a:solidFill>
                <a:latin typeface="Arial Black" pitchFamily="34" charset="0"/>
              </a:rPr>
              <a:t> y está condenado por su propio juicio.</a:t>
            </a:r>
          </a:p>
          <a:p>
            <a:r>
              <a:rPr lang="es-MX" sz="4000" i="1" dirty="0" smtClean="0">
                <a:solidFill>
                  <a:schemeClr val="bg1">
                    <a:lumMod val="65000"/>
                  </a:schemeClr>
                </a:solidFill>
                <a:latin typeface="Arial Black" pitchFamily="34" charset="0"/>
              </a:rPr>
              <a:t>Tito 3:10-11</a:t>
            </a:r>
            <a:endParaRPr lang="es-MX" sz="4000" i="1" dirty="0">
              <a:solidFill>
                <a:schemeClr val="bg1">
                  <a:lumMod val="65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Explosión 1"/>
          <p:cNvSpPr/>
          <p:nvPr/>
        </p:nvSpPr>
        <p:spPr>
          <a:xfrm>
            <a:off x="1835696" y="-243408"/>
            <a:ext cx="6192688" cy="568863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3419872" y="1412776"/>
            <a:ext cx="3456384" cy="230832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Repitió el Pecado.</a:t>
            </a:r>
          </a:p>
          <a:p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Practicó el Pecado.</a:t>
            </a:r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9" y="332656"/>
            <a:ext cx="806489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bg1">
                    <a:lumMod val="65000"/>
                  </a:schemeClr>
                </a:solidFill>
                <a:latin typeface="Arial Black" pitchFamily="34" charset="0"/>
              </a:rPr>
              <a:t>Al hombre que cause divisiones, después de una y otra amonestación deséchalo, sabiendo que el tal se ha pervertido, y </a:t>
            </a:r>
            <a:r>
              <a:rPr lang="es-MX" sz="4800" dirty="0" smtClean="0">
                <a:latin typeface="Arial Black" pitchFamily="34" charset="0"/>
              </a:rPr>
              <a:t>peca</a:t>
            </a:r>
            <a:r>
              <a:rPr lang="es-MX" sz="4000" dirty="0" smtClean="0">
                <a:solidFill>
                  <a:schemeClr val="bg1">
                    <a:lumMod val="65000"/>
                  </a:schemeClr>
                </a:solidFill>
                <a:latin typeface="Arial Black" pitchFamily="34" charset="0"/>
              </a:rPr>
              <a:t> y está condenado por su propio juicio.</a:t>
            </a:r>
          </a:p>
          <a:p>
            <a:r>
              <a:rPr lang="es-MX" sz="4000" i="1" dirty="0" smtClean="0">
                <a:solidFill>
                  <a:schemeClr val="bg1">
                    <a:lumMod val="65000"/>
                  </a:schemeClr>
                </a:solidFill>
                <a:latin typeface="Arial Black" pitchFamily="34" charset="0"/>
              </a:rPr>
              <a:t>Tito 3:10-11</a:t>
            </a:r>
            <a:endParaRPr lang="es-MX" sz="4000" i="1" dirty="0">
              <a:solidFill>
                <a:schemeClr val="bg1">
                  <a:lumMod val="65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Explosión 1"/>
          <p:cNvSpPr/>
          <p:nvPr/>
        </p:nvSpPr>
        <p:spPr>
          <a:xfrm>
            <a:off x="251520" y="-243408"/>
            <a:ext cx="7776864" cy="710140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835696" y="2060848"/>
            <a:ext cx="4464496" cy="230832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Se condenó a sí mismo por la decisión que tomó.</a:t>
            </a:r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060848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979712" y="908720"/>
            <a:ext cx="504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Relación</a:t>
            </a:r>
            <a:endParaRPr lang="es-MX" sz="4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65540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2060848"/>
            <a:ext cx="3867150" cy="3867150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060848"/>
            <a:ext cx="3867150" cy="3867150"/>
          </a:xfrm>
          <a:prstGeom prst="rect">
            <a:avLst/>
          </a:prstGeom>
          <a:noFill/>
        </p:spPr>
      </p:pic>
      <p:pic>
        <p:nvPicPr>
          <p:cNvPr id="7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060848"/>
            <a:ext cx="3867150" cy="3867150"/>
          </a:xfrm>
          <a:prstGeom prst="rect">
            <a:avLst/>
          </a:prstGeom>
          <a:noFill/>
        </p:spPr>
      </p:pic>
      <p:pic>
        <p:nvPicPr>
          <p:cNvPr id="2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2060848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979712" y="908720"/>
            <a:ext cx="504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Ser y Hacer</a:t>
            </a:r>
            <a:endParaRPr lang="es-MX" sz="4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65540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060848"/>
            <a:ext cx="3867150" cy="3867150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060848"/>
            <a:ext cx="3867150" cy="3867150"/>
          </a:xfrm>
          <a:prstGeom prst="rect">
            <a:avLst/>
          </a:prstGeom>
          <a:noFill/>
        </p:spPr>
      </p:pic>
      <p:pic>
        <p:nvPicPr>
          <p:cNvPr id="7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060848"/>
            <a:ext cx="3867150" cy="3867150"/>
          </a:xfrm>
          <a:prstGeom prst="rect">
            <a:avLst/>
          </a:prstGeom>
          <a:noFill/>
        </p:spPr>
      </p:pic>
      <p:pic>
        <p:nvPicPr>
          <p:cNvPr id="2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2060848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2483768" y="764704"/>
            <a:ext cx="504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solidFill>
                  <a:srgbClr val="CC3300"/>
                </a:solidFill>
                <a:latin typeface="Arial Black" pitchFamily="34" charset="0"/>
              </a:rPr>
              <a:t>Sana Doctrina</a:t>
            </a:r>
            <a:endParaRPr lang="es-MX" sz="4800" dirty="0">
              <a:solidFill>
                <a:srgbClr val="CC3300"/>
              </a:solidFill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65540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060848"/>
            <a:ext cx="3867150" cy="3867150"/>
          </a:xfrm>
          <a:prstGeom prst="rect">
            <a:avLst/>
          </a:prstGeom>
          <a:noFill/>
        </p:spPr>
      </p:pic>
      <p:pic>
        <p:nvPicPr>
          <p:cNvPr id="8" name="Picture 2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grayscl/>
          </a:blip>
          <a:srcRect/>
          <a:stretch>
            <a:fillRect/>
          </a:stretch>
        </p:blipFill>
        <p:spPr bwMode="auto">
          <a:xfrm>
            <a:off x="3851920" y="4509120"/>
            <a:ext cx="1261893" cy="1778918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548680"/>
            <a:ext cx="8496944" cy="54726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755576" y="1988840"/>
            <a:ext cx="75608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No hay </a:t>
            </a:r>
            <a:r>
              <a:rPr lang="es-MX" sz="5400" dirty="0" smtClean="0">
                <a:latin typeface="Arial Black" pitchFamily="34" charset="0"/>
                <a:sym typeface="Wingdings" pitchFamily="2" charset="2"/>
              </a:rPr>
              <a:t></a:t>
            </a:r>
            <a:endParaRPr lang="es-MX" sz="5400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028" name="Picture 4" descr="Resultado de imagen para tree in autum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8492573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dirty="0" smtClean="0"/>
              <a:t>Conclusión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 descr="Resultado de imagen para question mark  mind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46" name="AutoShape 2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0" name="AutoShape 6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1752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980728"/>
            <a:ext cx="3330063" cy="3672408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11560" y="1052736"/>
            <a:ext cx="4680520" cy="378565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/>
              <a:t>Corregir</a:t>
            </a:r>
            <a:endParaRPr lang="es-MX" sz="8000" b="1" dirty="0" smtClean="0"/>
          </a:p>
          <a:p>
            <a:pPr algn="ctr"/>
            <a:r>
              <a:rPr lang="es-MX" sz="8000" b="1" dirty="0" smtClean="0"/>
              <a:t>¿Pecado?</a:t>
            </a:r>
            <a:endParaRPr lang="es-MX" sz="8000" dirty="0" smtClean="0"/>
          </a:p>
          <a:p>
            <a:pPr algn="ctr"/>
            <a:r>
              <a:rPr lang="es-MX" sz="8000" b="1" dirty="0" smtClean="0"/>
              <a:t>¿Error?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 descr="Resultado de imagen para question mark  mind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46" name="AutoShape 2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0" name="AutoShape 6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1752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980728"/>
            <a:ext cx="3330063" cy="3672408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11560" y="1052736"/>
            <a:ext cx="4680520" cy="378565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/>
              <a:t>Corregir</a:t>
            </a:r>
            <a:endParaRPr lang="es-MX" sz="8000" b="1" dirty="0" smtClean="0"/>
          </a:p>
          <a:p>
            <a:pPr algn="ctr"/>
            <a:r>
              <a:rPr lang="es-MX" sz="8000" b="1" dirty="0" smtClean="0"/>
              <a:t>¿Ser?</a:t>
            </a:r>
            <a:endParaRPr lang="es-MX" sz="8000" dirty="0" smtClean="0"/>
          </a:p>
          <a:p>
            <a:pPr algn="ctr"/>
            <a:r>
              <a:rPr lang="es-MX" sz="8000" b="1" dirty="0" smtClean="0"/>
              <a:t>¿Hacer?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27584" y="1340768"/>
            <a:ext cx="2645237" cy="2736304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467544" y="404664"/>
            <a:ext cx="64087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1, 2 Corintios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8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699792" y="1412776"/>
            <a:ext cx="2645237" cy="2736304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539552" y="4077072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+ Romanos, Efesios, Filipenses… </a:t>
            </a:r>
          </a:p>
          <a:p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Todo el Nuevo Testamento</a:t>
            </a:r>
            <a:endParaRPr lang="es-MX" sz="2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Sana Doctrina de toda la Biblia</a:t>
            </a:r>
            <a:endParaRPr lang="es-MX" sz="40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321297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645024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283968" y="278092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899592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1259632" y="1836113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/>
              <a:t>Antes de Cristo </a:t>
            </a:r>
            <a:r>
              <a:rPr lang="es-MX" sz="3200" b="1" dirty="0" smtClean="0">
                <a:latin typeface="Arial Black" pitchFamily="34" charset="0"/>
              </a:rPr>
              <a:t>Y</a:t>
            </a:r>
            <a:r>
              <a:rPr lang="es-MX" sz="3200" b="1" dirty="0" smtClean="0"/>
              <a:t> Después de Cristo</a:t>
            </a:r>
            <a:endParaRPr lang="es-MX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Sana Doctrina</a:t>
            </a:r>
            <a:endParaRPr lang="es-MX" sz="40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1844824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276872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283968" y="141277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899592" y="148478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1403648" y="2348880"/>
            <a:ext cx="259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/>
              <a:t>Pecado</a:t>
            </a:r>
          </a:p>
          <a:p>
            <a:pPr algn="ctr"/>
            <a:r>
              <a:rPr lang="es-MX" sz="4000" b="1" dirty="0" smtClean="0"/>
              <a:t>Pecador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331640" y="3573016"/>
            <a:ext cx="259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latin typeface="Arial Black" pitchFamily="34" charset="0"/>
              </a:rPr>
              <a:t>Hacer </a:t>
            </a:r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Ser</a:t>
            </a:r>
            <a:endParaRPr lang="es-MX" sz="4000" dirty="0">
              <a:latin typeface="Arial Black" pitchFamily="34" charset="0"/>
            </a:endParaRPr>
          </a:p>
        </p:txBody>
      </p:sp>
      <p:sp>
        <p:nvSpPr>
          <p:cNvPr id="12" name="11 Flecha curvada hacia la derecha"/>
          <p:cNvSpPr/>
          <p:nvPr/>
        </p:nvSpPr>
        <p:spPr>
          <a:xfrm>
            <a:off x="827584" y="2636912"/>
            <a:ext cx="864096" cy="1368152"/>
          </a:xfrm>
          <a:prstGeom prst="curv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Flecha curvada hacia la derecha"/>
          <p:cNvSpPr/>
          <p:nvPr/>
        </p:nvSpPr>
        <p:spPr>
          <a:xfrm>
            <a:off x="467544" y="3284984"/>
            <a:ext cx="1152128" cy="1368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Sana Doctrina de toda la Biblia</a:t>
            </a:r>
            <a:endParaRPr lang="es-MX" sz="40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321297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645024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283968" y="278092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899592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CuadroTexto"/>
          <p:cNvSpPr txBox="1"/>
          <p:nvPr/>
        </p:nvSpPr>
        <p:spPr>
          <a:xfrm>
            <a:off x="3419872" y="5229200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latin typeface="Arial Black" pitchFamily="34" charset="0"/>
              </a:rPr>
              <a:t>Obras de Justicia</a:t>
            </a:r>
            <a:endParaRPr lang="es-MX" sz="3200" dirty="0">
              <a:latin typeface="Arial Black" pitchFamily="34" charset="0"/>
            </a:endParaRPr>
          </a:p>
        </p:txBody>
      </p:sp>
      <p:sp>
        <p:nvSpPr>
          <p:cNvPr id="20" name="19 Flecha curvada hacia abajo"/>
          <p:cNvSpPr/>
          <p:nvPr/>
        </p:nvSpPr>
        <p:spPr>
          <a:xfrm>
            <a:off x="4427984" y="2060848"/>
            <a:ext cx="1368152" cy="12961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Sana Doctrina de toda la Biblia</a:t>
            </a:r>
            <a:endParaRPr lang="es-MX" sz="40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827584" y="2996952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284984"/>
            <a:ext cx="1261893" cy="1778918"/>
          </a:xfrm>
          <a:prstGeom prst="rect">
            <a:avLst/>
          </a:prstGeom>
          <a:noFill/>
        </p:spPr>
      </p:pic>
      <p:sp>
        <p:nvSpPr>
          <p:cNvPr id="10" name="9 Elipse"/>
          <p:cNvSpPr/>
          <p:nvPr/>
        </p:nvSpPr>
        <p:spPr>
          <a:xfrm>
            <a:off x="323528" y="278092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CuadroTexto"/>
          <p:cNvSpPr txBox="1"/>
          <p:nvPr/>
        </p:nvSpPr>
        <p:spPr>
          <a:xfrm>
            <a:off x="611560" y="4869160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latin typeface="Arial Black" pitchFamily="34" charset="0"/>
              </a:rPr>
              <a:t>Obras de Justicia</a:t>
            </a:r>
            <a:endParaRPr lang="es-MX" sz="3200" dirty="0">
              <a:latin typeface="Arial Black" pitchFamily="34" charset="0"/>
            </a:endParaRPr>
          </a:p>
        </p:txBody>
      </p:sp>
      <p:sp>
        <p:nvSpPr>
          <p:cNvPr id="20" name="19 Flecha curvada hacia abajo"/>
          <p:cNvSpPr/>
          <p:nvPr/>
        </p:nvSpPr>
        <p:spPr>
          <a:xfrm>
            <a:off x="1547664" y="1916832"/>
            <a:ext cx="1368152" cy="12961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 rot="19510953">
            <a:off x="2905514" y="4099585"/>
            <a:ext cx="2784545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3200" dirty="0" smtClean="0">
                <a:latin typeface="Arial Black" pitchFamily="34" charset="0"/>
              </a:rPr>
              <a:t>Renovación</a:t>
            </a:r>
            <a:endParaRPr lang="es-MX" sz="3200" dirty="0">
              <a:latin typeface="Arial Black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 rot="19510953">
            <a:off x="3795779" y="4533820"/>
            <a:ext cx="3296672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3200" dirty="0" smtClean="0">
                <a:latin typeface="Arial Black" pitchFamily="34" charset="0"/>
              </a:rPr>
              <a:t>Regeneración</a:t>
            </a:r>
            <a:endParaRPr lang="es-MX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Sana Doctrina</a:t>
            </a:r>
            <a:endParaRPr lang="es-MX" sz="40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827584" y="2996952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284984"/>
            <a:ext cx="1261893" cy="1778918"/>
          </a:xfrm>
          <a:prstGeom prst="rect">
            <a:avLst/>
          </a:prstGeom>
          <a:noFill/>
        </p:spPr>
      </p:pic>
      <p:sp>
        <p:nvSpPr>
          <p:cNvPr id="10" name="9 Elipse"/>
          <p:cNvSpPr/>
          <p:nvPr/>
        </p:nvSpPr>
        <p:spPr>
          <a:xfrm>
            <a:off x="323528" y="278092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CuadroTexto"/>
          <p:cNvSpPr txBox="1"/>
          <p:nvPr/>
        </p:nvSpPr>
        <p:spPr>
          <a:xfrm>
            <a:off x="611560" y="4869160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latin typeface="Arial Black" pitchFamily="34" charset="0"/>
              </a:rPr>
              <a:t>Obras de Justicia</a:t>
            </a:r>
            <a:endParaRPr lang="es-MX" sz="3200" dirty="0">
              <a:latin typeface="Arial Black" pitchFamily="34" charset="0"/>
            </a:endParaRPr>
          </a:p>
        </p:txBody>
      </p:sp>
      <p:sp>
        <p:nvSpPr>
          <p:cNvPr id="20" name="19 Flecha curvada hacia abajo"/>
          <p:cNvSpPr/>
          <p:nvPr/>
        </p:nvSpPr>
        <p:spPr>
          <a:xfrm>
            <a:off x="1547664" y="1916832"/>
            <a:ext cx="1368152" cy="12961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131840" y="3645024"/>
            <a:ext cx="52565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/>
              <a:t>No se practica el pecado</a:t>
            </a:r>
          </a:p>
          <a:p>
            <a:pPr algn="ctr"/>
            <a:r>
              <a:rPr lang="es-MX" sz="4000" b="1" dirty="0" smtClean="0"/>
              <a:t>No se es pecador</a:t>
            </a:r>
            <a:endParaRPr lang="es-MX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1048</TotalTime>
  <Words>524</Words>
  <Application>Microsoft Macintosh PowerPoint</Application>
  <PresentationFormat>On-screen Show (4:3)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189</cp:revision>
  <dcterms:created xsi:type="dcterms:W3CDTF">2017-07-09T16:48:22Z</dcterms:created>
  <dcterms:modified xsi:type="dcterms:W3CDTF">2017-08-11T20:50:50Z</dcterms:modified>
</cp:coreProperties>
</file>