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67" r:id="rId2"/>
    <p:sldId id="258" r:id="rId3"/>
    <p:sldId id="256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A4E2BC-4F70-433A-AAEC-8F9B672A7F83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862E1B-7774-442D-87B6-4297747E18B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8717-80D4-4F1D-9300-83193BA89D59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87E49-BFE9-4E72-8AE1-D063BD5D3B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8717-80D4-4F1D-9300-83193BA89D59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87E49-BFE9-4E72-8AE1-D063BD5D3B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8717-80D4-4F1D-9300-83193BA89D59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87E49-BFE9-4E72-8AE1-D063BD5D3B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8717-80D4-4F1D-9300-83193BA89D59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87E49-BFE9-4E72-8AE1-D063BD5D3B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8717-80D4-4F1D-9300-83193BA89D59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87E49-BFE9-4E72-8AE1-D063BD5D3B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8717-80D4-4F1D-9300-83193BA89D59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87E49-BFE9-4E72-8AE1-D063BD5D3B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8717-80D4-4F1D-9300-83193BA89D59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87E49-BFE9-4E72-8AE1-D063BD5D3B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8717-80D4-4F1D-9300-83193BA89D59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87E49-BFE9-4E72-8AE1-D063BD5D3B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8717-80D4-4F1D-9300-83193BA89D59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87E49-BFE9-4E72-8AE1-D063BD5D3B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8717-80D4-4F1D-9300-83193BA89D59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87E49-BFE9-4E72-8AE1-D063BD5D3B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8717-80D4-4F1D-9300-83193BA89D59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87E49-BFE9-4E72-8AE1-D063BD5D3B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58717-80D4-4F1D-9300-83193BA89D59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87E49-BFE9-4E72-8AE1-D063BD5D3BA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mohammedyakubu4.files.wordpress.com/2015/09/managment-styles-pi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" y="304800"/>
            <a:ext cx="387798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Going Public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533400"/>
            <a:ext cx="8458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Communicate to the right people at the right time.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e.g. of fundraising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990600"/>
            <a:ext cx="443512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Power of Vision 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1143000" y="0"/>
            <a:ext cx="7166116" cy="6867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914400"/>
            <a:ext cx="455778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Rollout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Importance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152400"/>
            <a:ext cx="8358378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Rollout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Communication: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Why there is better than here!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A wakeup call  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676400" y="3048000"/>
            <a:ext cx="5029200" cy="1905000"/>
          </a:xfrm>
          <a:prstGeom prst="straightConnector1">
            <a:avLst/>
          </a:prstGeom>
          <a:ln w="76200" cap="rnd" cmpd="sng">
            <a:solidFill>
              <a:schemeClr val="tx1"/>
            </a:solidFill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990600" y="5029200"/>
            <a:ext cx="27740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Here</a:t>
            </a:r>
          </a:p>
          <a:p>
            <a:r>
              <a:rPr lang="en-US" sz="3600" dirty="0" smtClean="0"/>
              <a:t>  The Problem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6248400" y="3429000"/>
            <a:ext cx="284565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There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The Solution</a:t>
            </a:r>
            <a:endParaRPr lang="en-US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4495800" y="4876800"/>
            <a:ext cx="416787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 something must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be done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 now is the time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364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04800"/>
            <a:ext cx="86868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Then I said to them, “You see the trouble we are in: Jerusalem lies in ruins, and its gates have been burned with fire.  Come, let us rebuild the wall of Jerusalem, and we will no longer be in disgrace.”  I also told them about the gracious hand of my God upon me and what the king had said to me. </a:t>
            </a:r>
          </a:p>
          <a:p>
            <a:r>
              <a:rPr lang="en-US" sz="3600" dirty="0"/>
              <a:t>	</a:t>
            </a:r>
            <a:r>
              <a:rPr lang="en-US" sz="3600" dirty="0" smtClean="0"/>
              <a:t>They replied, “Let us start rebuilding.”</a:t>
            </a:r>
          </a:p>
          <a:p>
            <a:r>
              <a:rPr lang="en-US" sz="3600" dirty="0"/>
              <a:t>	</a:t>
            </a:r>
            <a:r>
              <a:rPr lang="en-US" sz="3600" dirty="0" smtClean="0"/>
              <a:t>Nehemiah 2:17-18</a:t>
            </a:r>
            <a:endParaRPr lang="en-US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609600"/>
            <a:ext cx="6934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first task of leadership is to define reality.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Max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DuPree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8293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743200" y="5943600"/>
            <a:ext cx="38354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E.g. Thom Rainer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28600"/>
            <a:ext cx="91440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Andy Stanley: </a:t>
            </a:r>
          </a:p>
          <a:p>
            <a:r>
              <a:rPr lang="en-US" sz="4000" dirty="0" smtClean="0"/>
              <a:t>Explanation of the problem engages the mind </a:t>
            </a:r>
          </a:p>
          <a:p>
            <a:endParaRPr lang="en-US" sz="2000" dirty="0"/>
          </a:p>
          <a:p>
            <a:r>
              <a:rPr lang="en-US" sz="4000" dirty="0" smtClean="0"/>
              <a:t>Solution engages the imagination </a:t>
            </a:r>
          </a:p>
          <a:p>
            <a:endParaRPr lang="en-US" sz="2000" dirty="0"/>
          </a:p>
          <a:p>
            <a:r>
              <a:rPr lang="en-US" sz="4000" dirty="0" smtClean="0"/>
              <a:t>The reasons engage the heart</a:t>
            </a:r>
          </a:p>
          <a:p>
            <a:r>
              <a:rPr lang="en-US" sz="4000" dirty="0"/>
              <a:t>	</a:t>
            </a:r>
            <a:r>
              <a:rPr lang="en-US" sz="4000" dirty="0" smtClean="0"/>
              <a:t>What difference will it make?</a:t>
            </a:r>
          </a:p>
          <a:p>
            <a:r>
              <a:rPr lang="en-US" sz="4000" dirty="0"/>
              <a:t>	</a:t>
            </a:r>
            <a:r>
              <a:rPr lang="en-US" sz="4000" dirty="0" smtClean="0"/>
              <a:t>Why should we attempt this? </a:t>
            </a:r>
          </a:p>
          <a:p>
            <a:r>
              <a:rPr lang="en-US" sz="4000" dirty="0"/>
              <a:t>	</a:t>
            </a:r>
            <a:r>
              <a:rPr lang="en-US" sz="4000" dirty="0" smtClean="0"/>
              <a:t>God is in it how? </a:t>
            </a:r>
          </a:p>
          <a:p>
            <a:r>
              <a:rPr lang="en-US" sz="4000" dirty="0"/>
              <a:t>	</a:t>
            </a:r>
            <a:r>
              <a:rPr lang="en-US" sz="4000" dirty="0" smtClean="0"/>
              <a:t>	1000 to 2000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628</TotalTime>
  <Words>142</Words>
  <Application>Microsoft Office PowerPoint</Application>
  <PresentationFormat>On-screen Show (4:3)</PresentationFormat>
  <Paragraphs>38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5</cp:revision>
  <dcterms:created xsi:type="dcterms:W3CDTF">2018-04-30T14:08:58Z</dcterms:created>
  <dcterms:modified xsi:type="dcterms:W3CDTF">2018-06-01T16:34:46Z</dcterms:modified>
</cp:coreProperties>
</file>