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6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4E2BC-4F70-433A-AAEC-8F9B672A7F83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62E1B-7774-442D-87B6-4297747E1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8717-80D4-4F1D-9300-83193BA89D59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7E49-BFE9-4E72-8AE1-D063BD5D3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8717-80D4-4F1D-9300-83193BA89D59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7E49-BFE9-4E72-8AE1-D063BD5D3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8717-80D4-4F1D-9300-83193BA89D59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7E49-BFE9-4E72-8AE1-D063BD5D3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8717-80D4-4F1D-9300-83193BA89D59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7E49-BFE9-4E72-8AE1-D063BD5D3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8717-80D4-4F1D-9300-83193BA89D59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7E49-BFE9-4E72-8AE1-D063BD5D3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8717-80D4-4F1D-9300-83193BA89D59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7E49-BFE9-4E72-8AE1-D063BD5D3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8717-80D4-4F1D-9300-83193BA89D59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7E49-BFE9-4E72-8AE1-D063BD5D3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8717-80D4-4F1D-9300-83193BA89D59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7E49-BFE9-4E72-8AE1-D063BD5D3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8717-80D4-4F1D-9300-83193BA89D59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7E49-BFE9-4E72-8AE1-D063BD5D3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8717-80D4-4F1D-9300-83193BA89D59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7E49-BFE9-4E72-8AE1-D063BD5D3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8717-80D4-4F1D-9300-83193BA89D59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7E49-BFE9-4E72-8AE1-D063BD5D3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58717-80D4-4F1D-9300-83193BA89D59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87E49-BFE9-4E72-8AE1-D063BD5D3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mohammedyakubu4.files.wordpress.com/2015/09/managment-styles-p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304800"/>
            <a:ext cx="38779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 Public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334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Communicate to the right people at the right time.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e.g. of fundraising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90600"/>
            <a:ext cx="44351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Power of Vision </a:t>
            </a: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ttp://www.futurist.com/wp-content/uploads/2015/07/4-Star-to-Steer-By-1024x768.jpg"/>
          <p:cNvPicPr>
            <a:picLocks noChangeAspect="1" noChangeArrowheads="1"/>
          </p:cNvPicPr>
          <p:nvPr/>
        </p:nvPicPr>
        <p:blipFill>
          <a:blip r:embed="rId2" cstate="print"/>
          <a:srcRect l="18750" t="7143" r="16964" b="10714"/>
          <a:stretch>
            <a:fillRect/>
          </a:stretch>
        </p:blipFill>
        <p:spPr bwMode="auto">
          <a:xfrm>
            <a:off x="1143000" y="0"/>
            <a:ext cx="7166116" cy="6867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914400"/>
            <a:ext cx="45577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Rollout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Importance 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52400"/>
            <a:ext cx="835837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Rollout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Communication: 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Why there is better than here!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 wakeup call  </a:t>
            </a: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676400" y="3048000"/>
            <a:ext cx="5029200" cy="1905000"/>
          </a:xfrm>
          <a:prstGeom prst="straightConnector1">
            <a:avLst/>
          </a:prstGeom>
          <a:ln w="76200" cap="rnd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0600" y="5029200"/>
            <a:ext cx="27740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Here</a:t>
            </a:r>
          </a:p>
          <a:p>
            <a:r>
              <a:rPr lang="en-US" sz="3600" dirty="0" smtClean="0"/>
              <a:t>  The Problem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3429000"/>
            <a:ext cx="28456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There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The Solution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4876800"/>
            <a:ext cx="41678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something must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be done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now is the time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64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686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Then I said to them, “You see the trouble we are in: Jerusalem lies in ruins, and its gates have been burned with fire.  Come, let us rebuild the wall of Jerusalem, and we will no longer be in disgrace.”  I also told them about the gracious hand of my God upon me and what the king had said to me. 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They replied, “Let us start rebuilding.”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Nehemiah 2:17-18</a:t>
            </a:r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task of leadership is to define reality.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DuPree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293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43200" y="5943600"/>
            <a:ext cx="38354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E.g. Thom Rainer</a:t>
            </a:r>
            <a:endParaRPr lang="en-US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Andy Stanley: </a:t>
            </a:r>
          </a:p>
          <a:p>
            <a:r>
              <a:rPr lang="en-US" sz="4000" dirty="0" smtClean="0"/>
              <a:t>Explanation of the problem engages the mind </a:t>
            </a:r>
          </a:p>
          <a:p>
            <a:endParaRPr lang="en-US" sz="2000" dirty="0"/>
          </a:p>
          <a:p>
            <a:r>
              <a:rPr lang="en-US" sz="4000" dirty="0" smtClean="0"/>
              <a:t>Solution engages the imagination </a:t>
            </a:r>
          </a:p>
          <a:p>
            <a:endParaRPr lang="en-US" sz="2000" dirty="0"/>
          </a:p>
          <a:p>
            <a:r>
              <a:rPr lang="en-US" sz="4000" dirty="0" smtClean="0"/>
              <a:t>The reasons engage the heart</a:t>
            </a:r>
          </a:p>
          <a:p>
            <a:r>
              <a:rPr lang="en-US" sz="4000" dirty="0"/>
              <a:t>	</a:t>
            </a:r>
            <a:r>
              <a:rPr lang="en-US" sz="4000" dirty="0" smtClean="0"/>
              <a:t>What difference will it make?</a:t>
            </a:r>
          </a:p>
          <a:p>
            <a:r>
              <a:rPr lang="en-US" sz="4000" dirty="0"/>
              <a:t>	</a:t>
            </a:r>
            <a:r>
              <a:rPr lang="en-US" sz="4000" dirty="0" smtClean="0"/>
              <a:t>Why should we attempt this? </a:t>
            </a:r>
          </a:p>
          <a:p>
            <a:r>
              <a:rPr lang="en-US" sz="4000" dirty="0"/>
              <a:t>	</a:t>
            </a:r>
            <a:r>
              <a:rPr lang="en-US" sz="4000" dirty="0" smtClean="0"/>
              <a:t>God is in it how? </a:t>
            </a:r>
          </a:p>
          <a:p>
            <a:r>
              <a:rPr lang="en-US" sz="4000" dirty="0"/>
              <a:t>	</a:t>
            </a:r>
            <a:r>
              <a:rPr lang="en-US" sz="4000" dirty="0" smtClean="0"/>
              <a:t>	1000 to 2000</a:t>
            </a:r>
            <a:endParaRPr lang="en-US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142</Words>
  <Application>Microsoft Office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Authorized</dc:creator>
  <cp:lastModifiedBy>Authorized</cp:lastModifiedBy>
  <cp:revision>5</cp:revision>
  <dcterms:created xsi:type="dcterms:W3CDTF">2018-04-30T14:08:58Z</dcterms:created>
  <dcterms:modified xsi:type="dcterms:W3CDTF">2018-06-01T16:34:46Z</dcterms:modified>
</cp:coreProperties>
</file>