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11"/>
  </p:notesMasterIdLst>
  <p:handoutMasterIdLst>
    <p:handoutMasterId r:id="rId12"/>
  </p:handoutMasterIdLst>
  <p:sldIdLst>
    <p:sldId id="264" r:id="rId2"/>
    <p:sldId id="538" r:id="rId3"/>
    <p:sldId id="633" r:id="rId4"/>
    <p:sldId id="425" r:id="rId5"/>
    <p:sldId id="458" r:id="rId6"/>
    <p:sldId id="580" r:id="rId7"/>
    <p:sldId id="598" r:id="rId8"/>
    <p:sldId id="599" r:id="rId9"/>
    <p:sldId id="600"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55" autoAdjust="0"/>
    <p:restoredTop sz="94660"/>
  </p:normalViewPr>
  <p:slideViewPr>
    <p:cSldViewPr snapToGrid="0">
      <p:cViewPr varScale="1">
        <p:scale>
          <a:sx n="43" d="100"/>
          <a:sy n="43" d="100"/>
        </p:scale>
        <p:origin x="42" y="480"/>
      </p:cViewPr>
      <p:guideLst/>
    </p:cSldViewPr>
  </p:slideViewPr>
  <p:notesTextViewPr>
    <p:cViewPr>
      <p:scale>
        <a:sx n="3" d="2"/>
        <a:sy n="3" d="2"/>
      </p:scale>
      <p:origin x="0" y="0"/>
    </p:cViewPr>
  </p:notesTextViewPr>
  <p:notesViewPr>
    <p:cSldViewPr snapToGrid="0" showGuides="1">
      <p:cViewPr varScale="1">
        <p:scale>
          <a:sx n="79" d="100"/>
          <a:sy n="79" d="100"/>
        </p:scale>
        <p:origin x="85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FE60FF6-4F02-41AF-9D79-9820270FCBD6}" type="datetimeFigureOut">
              <a:rPr lang="en-US" smtClean="0"/>
              <a:t>5/7/2018</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157CFDA-6ECB-4984-BC1D-18C52F424572}" type="slidenum">
              <a:rPr lang="en-US" smtClean="0"/>
              <a:t>‹#›</a:t>
            </a:fld>
            <a:endParaRPr lang="en-US" dirty="0"/>
          </a:p>
        </p:txBody>
      </p:sp>
    </p:spTree>
    <p:extLst>
      <p:ext uri="{BB962C8B-B14F-4D97-AF65-F5344CB8AC3E}">
        <p14:creationId xmlns:p14="http://schemas.microsoft.com/office/powerpoint/2010/main" val="12055258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3609C5-75BB-4414-9338-7A1C0CAD17B5}" type="datetimeFigureOut">
              <a:rPr lang="en-US" smtClean="0"/>
              <a:t>5/7/2018</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97BF0A6-9DE7-4D4F-86C7-D6F614E29483}" type="slidenum">
              <a:rPr lang="en-US" smtClean="0"/>
              <a:t>‹#›</a:t>
            </a:fld>
            <a:endParaRPr lang="en-US" dirty="0"/>
          </a:p>
        </p:txBody>
      </p:sp>
    </p:spTree>
    <p:extLst>
      <p:ext uri="{BB962C8B-B14F-4D97-AF65-F5344CB8AC3E}">
        <p14:creationId xmlns:p14="http://schemas.microsoft.com/office/powerpoint/2010/main" val="18695909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97BF0A6-9DE7-4D4F-86C7-D6F614E29483}" type="slidenum">
              <a:rPr lang="en-US" smtClean="0"/>
              <a:t>1</a:t>
            </a:fld>
            <a:endParaRPr lang="en-US" dirty="0"/>
          </a:p>
        </p:txBody>
      </p:sp>
    </p:spTree>
    <p:extLst>
      <p:ext uri="{BB962C8B-B14F-4D97-AF65-F5344CB8AC3E}">
        <p14:creationId xmlns:p14="http://schemas.microsoft.com/office/powerpoint/2010/main" val="283708729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userDrawn="1"/>
        </p:nvSpPr>
        <p:spPr>
          <a:xfrm>
            <a:off x="0" y="0"/>
            <a:ext cx="12188952" cy="6858000"/>
          </a:xfrm>
          <a:prstGeom prst="rect">
            <a:avLst/>
          </a:prstGeom>
          <a:gradFill flip="none" rotWithShape="1">
            <a:gsLst>
              <a:gs pos="0">
                <a:schemeClr val="bg1"/>
              </a:gs>
              <a:gs pos="56000">
                <a:schemeClr val="bg2">
                  <a:lumMod val="40000"/>
                  <a:lumOff val="60000"/>
                </a:schemeClr>
              </a:gs>
              <a:gs pos="100000">
                <a:schemeClr val="bg2">
                  <a:lumMod val="20000"/>
                  <a:lumOff val="80000"/>
                </a:schemeClr>
              </a:gs>
            </a:gsLst>
            <a:lin ang="0" scaled="1"/>
            <a:tileRect/>
          </a:gradFill>
          <a:ln>
            <a:no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dirty="0"/>
          </a:p>
        </p:txBody>
      </p:sp>
      <p:sp>
        <p:nvSpPr>
          <p:cNvPr id="14" name="Title 13"/>
          <p:cNvSpPr>
            <a:spLocks noGrp="1"/>
          </p:cNvSpPr>
          <p:nvPr>
            <p:ph type="ctrTitle"/>
          </p:nvPr>
        </p:nvSpPr>
        <p:spPr>
          <a:xfrm>
            <a:off x="6012180" y="359898"/>
            <a:ext cx="5773420" cy="1472184"/>
          </a:xfrm>
        </p:spPr>
        <p:txBody>
          <a:bodyPr anchor="b"/>
          <a:lstStyle>
            <a:lvl1pPr algn="l">
              <a:defRPr/>
            </a:lvl1pPr>
            <a:extLst/>
          </a:lstStyle>
          <a:p>
            <a:r>
              <a:rPr kumimoji="0" lang="en-US"/>
              <a:t>Click to edit Master title style</a:t>
            </a:r>
            <a:endParaRPr kumimoji="0" lang="en-US" dirty="0"/>
          </a:p>
        </p:txBody>
      </p:sp>
      <p:pic>
        <p:nvPicPr>
          <p:cNvPr id="2" name="Picture 1" descr="Close up of a light bulb"/>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6096"/>
            <a:ext cx="5864352" cy="6851904"/>
          </a:xfrm>
          <a:prstGeom prst="rect">
            <a:avLst/>
          </a:prstGeom>
        </p:spPr>
      </p:pic>
      <p:sp>
        <p:nvSpPr>
          <p:cNvPr id="22" name="Subtitle 21"/>
          <p:cNvSpPr>
            <a:spLocks noGrp="1"/>
          </p:cNvSpPr>
          <p:nvPr>
            <p:ph type="subTitle" idx="1"/>
          </p:nvPr>
        </p:nvSpPr>
        <p:spPr>
          <a:xfrm>
            <a:off x="6012180" y="1850064"/>
            <a:ext cx="577342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7" name="Date Placeholder 6"/>
          <p:cNvSpPr>
            <a:spLocks noGrp="1"/>
          </p:cNvSpPr>
          <p:nvPr>
            <p:ph type="dt" sz="half" idx="10"/>
          </p:nvPr>
        </p:nvSpPr>
        <p:spPr/>
        <p:txBody>
          <a:bodyPr/>
          <a:lstStyle/>
          <a:p>
            <a:fld id="{7F03E7ED-526C-43D7-BA41-7DEE51FD568E}" type="datetime1">
              <a:rPr lang="en-US" smtClean="0"/>
              <a:t>5/7/2018</a:t>
            </a:fld>
            <a:endParaRPr lang="en-US" dirty="0"/>
          </a:p>
        </p:txBody>
      </p:sp>
      <p:sp>
        <p:nvSpPr>
          <p:cNvPr id="20" name="Footer Placeholder 19"/>
          <p:cNvSpPr>
            <a:spLocks noGrp="1"/>
          </p:cNvSpPr>
          <p:nvPr>
            <p:ph type="ftr" sz="quarter" idx="11"/>
          </p:nvPr>
        </p:nvSpPr>
        <p:spPr/>
        <p:txBody>
          <a:bodyPr/>
          <a:lstStyle/>
          <a:p>
            <a:r>
              <a:rPr lang="en-US" dirty="0"/>
              <a:t>Add a footer</a:t>
            </a:r>
          </a:p>
        </p:txBody>
      </p:sp>
      <p:sp>
        <p:nvSpPr>
          <p:cNvPr id="10" name="Slide Number Placeholder 9"/>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2962914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5BF403F-04F5-4D09-800D-7870715B9ED9}" type="datetime1">
              <a:rPr lang="en-US" smtClean="0"/>
              <a:t>5/7/2018</a:t>
            </a:fld>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26084749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44000" y="274640"/>
            <a:ext cx="2438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1524000" y="274641"/>
            <a:ext cx="7416800" cy="5851525"/>
          </a:xfrm>
        </p:spPr>
        <p:txBody>
          <a:bodyPr vert="eaVer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677687C-0397-4298-B160-26D34EC67BB0}" type="datetime1">
              <a:rPr lang="en-US" smtClean="0"/>
              <a:t>5/7/2018</a:t>
            </a:fld>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30294047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4" name="Date Placeholder 3"/>
          <p:cNvSpPr>
            <a:spLocks noGrp="1"/>
          </p:cNvSpPr>
          <p:nvPr>
            <p:ph type="dt" sz="half" idx="10"/>
          </p:nvPr>
        </p:nvSpPr>
        <p:spPr/>
        <p:txBody>
          <a:bodyPr/>
          <a:lstStyle/>
          <a:p>
            <a:fld id="{65965177-F084-49E7-ADEE-00812B3D582B}" type="datetime1">
              <a:rPr lang="en-US" smtClean="0"/>
              <a:t>5/7/2018</a:t>
            </a:fld>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15081114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1" name="Rectangle 10"/>
          <p:cNvSpPr/>
          <p:nvPr userDrawn="1"/>
        </p:nvSpPr>
        <p:spPr>
          <a:xfrm>
            <a:off x="1422400" y="-54"/>
            <a:ext cx="10765453"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 name="Title 1"/>
          <p:cNvSpPr>
            <a:spLocks noGrp="1"/>
          </p:cNvSpPr>
          <p:nvPr>
            <p:ph type="title"/>
          </p:nvPr>
        </p:nvSpPr>
        <p:spPr>
          <a:xfrm>
            <a:off x="1805940" y="2600325"/>
            <a:ext cx="10166316" cy="2286000"/>
          </a:xfrm>
        </p:spPr>
        <p:txBody>
          <a:bodyPr anchor="t"/>
          <a:lstStyle>
            <a:lvl1pPr algn="l">
              <a:lnSpc>
                <a:spcPts val="4500"/>
              </a:lnSpc>
              <a:buNone/>
              <a:defRPr sz="4000" b="1" cap="all"/>
            </a:lvl1pPr>
            <a:extLst/>
          </a:lstStyle>
          <a:p>
            <a:r>
              <a:rPr kumimoji="0" lang="en-US"/>
              <a:t>Click to edit Master title style</a:t>
            </a:r>
          </a:p>
        </p:txBody>
      </p:sp>
      <p:pic>
        <p:nvPicPr>
          <p:cNvPr id="14" name="Picture 13" descr="Close up of light filament of a half bulb"/>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445079" cy="6858000"/>
          </a:xfrm>
          <a:prstGeom prst="rect">
            <a:avLst/>
          </a:prstGeom>
        </p:spPr>
      </p:pic>
      <p:sp>
        <p:nvSpPr>
          <p:cNvPr id="3" name="Text Placeholder 2"/>
          <p:cNvSpPr>
            <a:spLocks noGrp="1"/>
          </p:cNvSpPr>
          <p:nvPr>
            <p:ph type="body" idx="1"/>
          </p:nvPr>
        </p:nvSpPr>
        <p:spPr>
          <a:xfrm>
            <a:off x="1805940" y="1066800"/>
            <a:ext cx="10166316"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Edit Master text styles</a:t>
            </a:r>
          </a:p>
        </p:txBody>
      </p:sp>
      <p:sp>
        <p:nvSpPr>
          <p:cNvPr id="7" name="Date Placeholder 6"/>
          <p:cNvSpPr>
            <a:spLocks noGrp="1"/>
          </p:cNvSpPr>
          <p:nvPr>
            <p:ph type="dt" sz="half" idx="10"/>
          </p:nvPr>
        </p:nvSpPr>
        <p:spPr/>
        <p:txBody>
          <a:bodyPr/>
          <a:lstStyle/>
          <a:p>
            <a:fld id="{D67C39ED-27B9-4997-BF90-3A238D0607E9}" type="datetime1">
              <a:rPr lang="en-US" smtClean="0"/>
              <a:t>5/7/2018</a:t>
            </a:fld>
            <a:endParaRPr lang="en-US" dirty="0"/>
          </a:p>
        </p:txBody>
      </p:sp>
      <p:sp>
        <p:nvSpPr>
          <p:cNvPr id="8" name="Footer Placeholder 7"/>
          <p:cNvSpPr>
            <a:spLocks noGrp="1"/>
          </p:cNvSpPr>
          <p:nvPr>
            <p:ph type="ftr" sz="quarter" idx="11"/>
          </p:nvPr>
        </p:nvSpPr>
        <p:spPr/>
        <p:txBody>
          <a:bodyPr/>
          <a:lstStyle/>
          <a:p>
            <a:r>
              <a:rPr lang="en-US" dirty="0"/>
              <a:t>Add a footer</a:t>
            </a:r>
          </a:p>
        </p:txBody>
      </p:sp>
      <p:sp>
        <p:nvSpPr>
          <p:cNvPr id="13" name="Slide Number Placeholder 12"/>
          <p:cNvSpPr>
            <a:spLocks noGrp="1"/>
          </p:cNvSpPr>
          <p:nvPr>
            <p:ph type="sldNum" sz="quarter" idx="12"/>
          </p:nvPr>
        </p:nvSpPr>
        <p:spPr/>
        <p:txBody>
          <a:bodyPr/>
          <a:lstStyle/>
          <a:p>
            <a:fld id="{401CF334-2D5C-4859-84A6-CA7E6E43FAEB}" type="slidenum">
              <a:rPr lang="en-US" smtClean="0"/>
              <a:pPr/>
              <a:t>‹#›</a:t>
            </a:fld>
            <a:endParaRPr lang="en-US" dirty="0"/>
          </a:p>
        </p:txBody>
      </p:sp>
    </p:spTree>
    <p:extLst>
      <p:ext uri="{BB962C8B-B14F-4D97-AF65-F5344CB8AC3E}">
        <p14:creationId xmlns:p14="http://schemas.microsoft.com/office/powerpoint/2010/main" val="23757036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320"/>
            <a:ext cx="9997440" cy="1143000"/>
          </a:xfrm>
        </p:spPr>
        <p:txBody>
          <a:bodyPr/>
          <a:lstStyle/>
          <a:p>
            <a:r>
              <a:rPr kumimoji="0" lang="en-US"/>
              <a:t>Click to edit Master title style</a:t>
            </a:r>
          </a:p>
        </p:txBody>
      </p:sp>
      <p:sp>
        <p:nvSpPr>
          <p:cNvPr id="3" name="Content Placeholder 2"/>
          <p:cNvSpPr>
            <a:spLocks noGrp="1"/>
          </p:cNvSpPr>
          <p:nvPr>
            <p:ph sz="half" idx="1"/>
          </p:nvPr>
        </p:nvSpPr>
        <p:spPr>
          <a:xfrm>
            <a:off x="1914144" y="1524000"/>
            <a:ext cx="48768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7034784" y="1524000"/>
            <a:ext cx="48768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23AC4FCC-F745-44A0-B2E4-C91714F31EB6}" type="datetime1">
              <a:rPr lang="en-US" smtClean="0"/>
              <a:t>5/7/2018</a:t>
            </a:fld>
            <a:endParaRPr lang="en-US" dirty="0"/>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25631673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5160336"/>
            <a:ext cx="10972800" cy="1143000"/>
          </a:xfrm>
        </p:spPr>
        <p:txBody>
          <a:bodyPr anchor="ctr"/>
          <a:lstStyle>
            <a:lvl1pPr algn="ctr">
              <a:defRPr sz="4500" b="1" cap="none" baseline="0"/>
            </a:lvl1pPr>
            <a:extLst/>
          </a:lstStyle>
          <a:p>
            <a:r>
              <a:rPr kumimoji="0" lang="en-US"/>
              <a:t>Click to edit Master title style</a:t>
            </a:r>
          </a:p>
        </p:txBody>
      </p:sp>
      <p:sp>
        <p:nvSpPr>
          <p:cNvPr id="3" name="Text Placeholder 2"/>
          <p:cNvSpPr>
            <a:spLocks noGrp="1"/>
          </p:cNvSpPr>
          <p:nvPr>
            <p:ph type="body" idx="1"/>
          </p:nvPr>
        </p:nvSpPr>
        <p:spPr>
          <a:xfrm>
            <a:off x="609600" y="328278"/>
            <a:ext cx="536448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Edit Master text styles</a:t>
            </a:r>
          </a:p>
        </p:txBody>
      </p:sp>
      <p:sp>
        <p:nvSpPr>
          <p:cNvPr id="5" name="Content Placeholder 4"/>
          <p:cNvSpPr>
            <a:spLocks noGrp="1"/>
          </p:cNvSpPr>
          <p:nvPr>
            <p:ph sz="quarter" idx="2"/>
          </p:nvPr>
        </p:nvSpPr>
        <p:spPr>
          <a:xfrm>
            <a:off x="609600" y="969336"/>
            <a:ext cx="536448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Text Placeholder 3"/>
          <p:cNvSpPr>
            <a:spLocks noGrp="1"/>
          </p:cNvSpPr>
          <p:nvPr>
            <p:ph type="body" sz="half" idx="3"/>
          </p:nvPr>
        </p:nvSpPr>
        <p:spPr>
          <a:xfrm>
            <a:off x="6217920" y="328278"/>
            <a:ext cx="536448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Edit Master text styles</a:t>
            </a:r>
          </a:p>
        </p:txBody>
      </p:sp>
      <p:sp>
        <p:nvSpPr>
          <p:cNvPr id="6" name="Content Placeholder 5"/>
          <p:cNvSpPr>
            <a:spLocks noGrp="1"/>
          </p:cNvSpPr>
          <p:nvPr>
            <p:ph sz="quarter" idx="4"/>
          </p:nvPr>
        </p:nvSpPr>
        <p:spPr>
          <a:xfrm>
            <a:off x="6217920" y="969336"/>
            <a:ext cx="536448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879D0EA4-DCC4-4D4C-953F-F31E92EE505C}" type="datetime1">
              <a:rPr lang="en-US" smtClean="0"/>
              <a:t>5/7/2018</a:t>
            </a:fld>
            <a:endParaRPr lang="en-US" dirty="0"/>
          </a:p>
        </p:txBody>
      </p:sp>
      <p:sp>
        <p:nvSpPr>
          <p:cNvPr id="8" name="Footer Placeholder 7"/>
          <p:cNvSpPr>
            <a:spLocks noGrp="1"/>
          </p:cNvSpPr>
          <p:nvPr>
            <p:ph type="ftr" sz="quarter" idx="11"/>
          </p:nvPr>
        </p:nvSpPr>
        <p:spPr/>
        <p:txBody>
          <a:bodyPr/>
          <a:lstStyle/>
          <a:p>
            <a:r>
              <a:rPr lang="en-US" dirty="0"/>
              <a:t>Add a footer</a:t>
            </a:r>
          </a:p>
        </p:txBody>
      </p:sp>
      <p:sp>
        <p:nvSpPr>
          <p:cNvPr id="9" name="Slide Number Placeholder 8"/>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37885086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320"/>
            <a:ext cx="9997440" cy="1143000"/>
          </a:xfrm>
        </p:spPr>
        <p:txBody>
          <a:bodyPr anchor="ctr"/>
          <a:lstStyle/>
          <a:p>
            <a:r>
              <a:rPr kumimoji="0" lang="en-US"/>
              <a:t>Click to edit Master title style</a:t>
            </a:r>
          </a:p>
        </p:txBody>
      </p:sp>
      <p:sp>
        <p:nvSpPr>
          <p:cNvPr id="3" name="Date Placeholder 2"/>
          <p:cNvSpPr>
            <a:spLocks noGrp="1"/>
          </p:cNvSpPr>
          <p:nvPr>
            <p:ph type="dt" sz="half" idx="10"/>
          </p:nvPr>
        </p:nvSpPr>
        <p:spPr/>
        <p:txBody>
          <a:bodyPr/>
          <a:lstStyle/>
          <a:p>
            <a:fld id="{F2542F08-6BA5-45A1-80AB-C11AC921B6C6}" type="datetime1">
              <a:rPr lang="en-US" smtClean="0"/>
              <a:t>5/7/2018</a:t>
            </a:fld>
            <a:endParaRPr lang="en-US" dirty="0"/>
          </a:p>
        </p:txBody>
      </p:sp>
      <p:sp>
        <p:nvSpPr>
          <p:cNvPr id="4" name="Footer Placeholder 3"/>
          <p:cNvSpPr>
            <a:spLocks noGrp="1"/>
          </p:cNvSpPr>
          <p:nvPr>
            <p:ph type="ftr" sz="quarter" idx="11"/>
          </p:nvPr>
        </p:nvSpPr>
        <p:spPr/>
        <p:txBody>
          <a:bodyPr/>
          <a:lstStyle/>
          <a:p>
            <a:r>
              <a:rPr lang="en-US" dirty="0"/>
              <a:t>Add a footer</a:t>
            </a:r>
          </a:p>
        </p:txBody>
      </p:sp>
      <p:sp>
        <p:nvSpPr>
          <p:cNvPr id="5" name="Slide Number Placeholder 4"/>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762596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CD82A9-7CD7-4D15-868B-D8AF30864858}" type="datetime1">
              <a:rPr lang="en-US" smtClean="0"/>
              <a:t>5/7/2018</a:t>
            </a:fld>
            <a:endParaRPr lang="en-US" dirty="0"/>
          </a:p>
        </p:txBody>
      </p:sp>
      <p:sp>
        <p:nvSpPr>
          <p:cNvPr id="3" name="Footer Placeholder 2"/>
          <p:cNvSpPr>
            <a:spLocks noGrp="1"/>
          </p:cNvSpPr>
          <p:nvPr>
            <p:ph type="ftr" sz="quarter" idx="11"/>
          </p:nvPr>
        </p:nvSpPr>
        <p:spPr/>
        <p:txBody>
          <a:bodyPr/>
          <a:lstStyle/>
          <a:p>
            <a:r>
              <a:rPr lang="en-US" dirty="0"/>
              <a:t>Add a footer</a:t>
            </a:r>
          </a:p>
        </p:txBody>
      </p:sp>
      <p:sp>
        <p:nvSpPr>
          <p:cNvPr id="4" name="Slide Number Placeholder 3"/>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1625344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16778"/>
            <a:ext cx="10871200" cy="1162050"/>
          </a:xfrm>
          <a:ln>
            <a:noFill/>
          </a:ln>
        </p:spPr>
        <p:txBody>
          <a:bodyPr anchor="b"/>
          <a:lstStyle>
            <a:lvl1pPr algn="l">
              <a:lnSpc>
                <a:spcPts val="2000"/>
              </a:lnSpc>
              <a:buNone/>
              <a:defRPr sz="2200" b="1" cap="all" baseline="0"/>
            </a:lvl1pPr>
            <a:extLst/>
          </a:lstStyle>
          <a:p>
            <a:r>
              <a:rPr kumimoji="0" lang="en-US"/>
              <a:t>Click to edit Master title style</a:t>
            </a:r>
          </a:p>
        </p:txBody>
      </p:sp>
      <p:sp>
        <p:nvSpPr>
          <p:cNvPr id="4" name="Content Placeholder 3"/>
          <p:cNvSpPr>
            <a:spLocks noGrp="1"/>
          </p:cNvSpPr>
          <p:nvPr>
            <p:ph sz="half" idx="1"/>
          </p:nvPr>
        </p:nvSpPr>
        <p:spPr>
          <a:xfrm>
            <a:off x="609600" y="2133601"/>
            <a:ext cx="108712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3" name="Text Placeholder 2"/>
          <p:cNvSpPr>
            <a:spLocks noGrp="1"/>
          </p:cNvSpPr>
          <p:nvPr>
            <p:ph type="body" idx="2"/>
          </p:nvPr>
        </p:nvSpPr>
        <p:spPr>
          <a:xfrm>
            <a:off x="609600" y="1406964"/>
            <a:ext cx="108712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Edit Master text styles</a:t>
            </a:r>
          </a:p>
        </p:txBody>
      </p:sp>
      <p:sp>
        <p:nvSpPr>
          <p:cNvPr id="5" name="Date Placeholder 4"/>
          <p:cNvSpPr>
            <a:spLocks noGrp="1"/>
          </p:cNvSpPr>
          <p:nvPr>
            <p:ph type="dt" sz="half" idx="10"/>
          </p:nvPr>
        </p:nvSpPr>
        <p:spPr/>
        <p:txBody>
          <a:bodyPr/>
          <a:lstStyle/>
          <a:p>
            <a:fld id="{37B6BC6A-4AB7-47F1-904A-90BC8DD816B4}" type="datetime1">
              <a:rPr lang="en-US" smtClean="0"/>
              <a:t>5/7/2018</a:t>
            </a:fld>
            <a:endParaRPr lang="en-US" dirty="0"/>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503237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49195" y="1066800"/>
            <a:ext cx="3657600" cy="1981200"/>
          </a:xfrm>
        </p:spPr>
        <p:txBody>
          <a:bodyPr anchor="b">
            <a:noAutofit/>
          </a:bodyPr>
          <a:lstStyle>
            <a:lvl1pPr algn="l">
              <a:buNone/>
              <a:defRPr sz="2100" b="1">
                <a:effectLst/>
              </a:defRPr>
            </a:lvl1pPr>
            <a:extLst/>
          </a:lstStyle>
          <a:p>
            <a:r>
              <a:rPr kumimoji="0" lang="en-US"/>
              <a:t>Click to edit Master title style</a:t>
            </a:r>
          </a:p>
        </p:txBody>
      </p:sp>
      <p:sp>
        <p:nvSpPr>
          <p:cNvPr id="8" name="Rectangle 7"/>
          <p:cNvSpPr/>
          <p:nvPr/>
        </p:nvSpPr>
        <p:spPr>
          <a:xfrm>
            <a:off x="1016000" y="1066800"/>
            <a:ext cx="6096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dirty="0">
              <a:solidFill>
                <a:schemeClr val="tx1"/>
              </a:solidFill>
              <a:latin typeface="+mn-lt"/>
              <a:ea typeface="+mn-ea"/>
              <a:cs typeface="+mn-cs"/>
            </a:endParaRPr>
          </a:p>
        </p:txBody>
      </p:sp>
      <p:sp>
        <p:nvSpPr>
          <p:cNvPr id="3" name="Picture Placeholder 2" descr="An empty placeholder to add an image. Click on the placeholder and select the image that you wish to add"/>
          <p:cNvSpPr>
            <a:spLocks noGrp="1"/>
          </p:cNvSpPr>
          <p:nvPr>
            <p:ph type="pic" idx="1"/>
          </p:nvPr>
        </p:nvSpPr>
        <p:spPr>
          <a:xfrm>
            <a:off x="1117600" y="1143004"/>
            <a:ext cx="5892800" cy="3514531"/>
          </a:xfrm>
          <a:prstGeom prst="roundRect">
            <a:avLst>
              <a:gd name="adj" fmla="val 783"/>
            </a:avLst>
          </a:prstGeom>
          <a:solidFill>
            <a:schemeClr val="bg2"/>
          </a:solidFill>
          <a:ln w="127000">
            <a:noFill/>
            <a:miter lim="800000"/>
          </a:ln>
          <a:effectLst/>
        </p:spPr>
        <p:txBody>
          <a:bodyPr lIns="91440" tIns="274320" anchor="t"/>
          <a:lstStyle>
            <a:lvl1pPr marL="0" indent="0" algn="l" eaLnBrk="1" latinLnBrk="0" hangingPunct="1">
              <a:buNone/>
              <a:defRPr sz="3200"/>
            </a:lvl1pPr>
            <a:extLst/>
          </a:lstStyle>
          <a:p>
            <a:pPr marL="0" algn="l" eaLnBrk="1" latinLnBrk="0" hangingPunct="1"/>
            <a:r>
              <a:rPr kumimoji="0" lang="en-US"/>
              <a:t>Click icon to add picture</a:t>
            </a:r>
            <a:endParaRPr kumimoji="0" lang="en-US" dirty="0"/>
          </a:p>
        </p:txBody>
      </p:sp>
      <p:sp>
        <p:nvSpPr>
          <p:cNvPr id="9" name="Flowchart: Process 8"/>
          <p:cNvSpPr/>
          <p:nvPr/>
        </p:nvSpPr>
        <p:spPr>
          <a:xfrm rot="19468671">
            <a:off x="528967" y="954341"/>
            <a:ext cx="9144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0" name="Flowchart: Process 9"/>
          <p:cNvSpPr/>
          <p:nvPr/>
        </p:nvSpPr>
        <p:spPr>
          <a:xfrm rot="2103354" flipH="1">
            <a:off x="6671556" y="936786"/>
            <a:ext cx="865632"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4" name="Text Placeholder 3"/>
          <p:cNvSpPr>
            <a:spLocks noGrp="1"/>
          </p:cNvSpPr>
          <p:nvPr>
            <p:ph type="body" sz="half" idx="2"/>
          </p:nvPr>
        </p:nvSpPr>
        <p:spPr>
          <a:xfrm>
            <a:off x="1117600" y="4800600"/>
            <a:ext cx="5892800" cy="762000"/>
          </a:xfrm>
        </p:spPr>
        <p:txBody>
          <a:bodyPr anchor="ctr"/>
          <a:lstStyle>
            <a:lvl1pPr marL="0" indent="0" algn="l">
              <a:lnSpc>
                <a:spcPts val="1600"/>
              </a:lnSpc>
              <a:spcBef>
                <a:spcPts val="0"/>
              </a:spcBef>
              <a:buNone/>
              <a:defRPr sz="1400">
                <a:solidFill>
                  <a:schemeClr val="tx1">
                    <a:lumMod val="75000"/>
                    <a:lumOff val="25000"/>
                  </a:schemeClr>
                </a:solidFill>
              </a:defRPr>
            </a:lvl1pPr>
            <a:lvl2pPr>
              <a:defRPr sz="1200"/>
            </a:lvl2pPr>
            <a:lvl3pPr>
              <a:defRPr sz="1000"/>
            </a:lvl3pPr>
            <a:lvl4pPr>
              <a:defRPr sz="900"/>
            </a:lvl4pPr>
            <a:lvl5pPr>
              <a:defRPr sz="900"/>
            </a:lvl5pPr>
            <a:extLst/>
          </a:lstStyle>
          <a:p>
            <a:pPr lvl="0" eaLnBrk="1" latinLnBrk="0" hangingPunct="1"/>
            <a:r>
              <a:rPr kumimoji="0" lang="en-US"/>
              <a:t>Edit Master text styles</a:t>
            </a:r>
          </a:p>
        </p:txBody>
      </p:sp>
      <p:sp>
        <p:nvSpPr>
          <p:cNvPr id="5" name="Date Placeholder 4"/>
          <p:cNvSpPr>
            <a:spLocks noGrp="1"/>
          </p:cNvSpPr>
          <p:nvPr>
            <p:ph type="dt" sz="half" idx="10"/>
          </p:nvPr>
        </p:nvSpPr>
        <p:spPr/>
        <p:txBody>
          <a:bodyPr/>
          <a:lstStyle/>
          <a:p>
            <a:fld id="{4D80BC9A-EBF0-4E12-A1D3-DD221366B0A1}" type="datetime1">
              <a:rPr lang="en-US" smtClean="0"/>
              <a:t>5/7/2018</a:t>
            </a:fld>
            <a:endParaRPr lang="en-US" dirty="0"/>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25092250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Pr>
        <a:solidFill>
          <a:schemeClr val="bg2">
            <a:lumMod val="40000"/>
            <a:lumOff val="60000"/>
          </a:schemeClr>
        </a:solidFill>
        <a:effectLst/>
      </p:bgPr>
    </p:bg>
    <p:spTree>
      <p:nvGrpSpPr>
        <p:cNvPr id="1" name=""/>
        <p:cNvGrpSpPr/>
        <p:nvPr/>
      </p:nvGrpSpPr>
      <p:grpSpPr>
        <a:xfrm>
          <a:off x="0" y="0"/>
          <a:ext cx="0" cy="0"/>
          <a:chOff x="0" y="0"/>
          <a:chExt cx="0" cy="0"/>
        </a:xfrm>
      </p:grpSpPr>
      <p:grpSp>
        <p:nvGrpSpPr>
          <p:cNvPr id="4" name="Group 3" descr="Close up of a light bulb"/>
          <p:cNvGrpSpPr/>
          <p:nvPr userDrawn="1"/>
        </p:nvGrpSpPr>
        <p:grpSpPr>
          <a:xfrm>
            <a:off x="0" y="0"/>
            <a:ext cx="12188952" cy="6858000"/>
            <a:chOff x="0" y="0"/>
            <a:chExt cx="12188952" cy="6858000"/>
          </a:xfrm>
        </p:grpSpPr>
        <p:sp>
          <p:nvSpPr>
            <p:cNvPr id="2" name="Rectangle 1"/>
            <p:cNvSpPr/>
            <p:nvPr userDrawn="1"/>
          </p:nvSpPr>
          <p:spPr>
            <a:xfrm>
              <a:off x="0" y="0"/>
              <a:ext cx="12188952" cy="6858000"/>
            </a:xfrm>
            <a:prstGeom prst="rect">
              <a:avLst/>
            </a:prstGeom>
            <a:solidFill>
              <a:schemeClr val="bg2">
                <a:lumMod val="40000"/>
                <a:lumOff val="60000"/>
              </a:schemeClr>
            </a:solidFill>
            <a:ln>
              <a:no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dirty="0"/>
            </a:p>
          </p:txBody>
        </p:sp>
        <p:pic>
          <p:nvPicPr>
            <p:cNvPr id="3" name="Picture 2"/>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1445079" cy="6858000"/>
            </a:xfrm>
            <a:prstGeom prst="rect">
              <a:avLst/>
            </a:prstGeom>
          </p:spPr>
        </p:pic>
      </p:grpSp>
      <p:sp>
        <p:nvSpPr>
          <p:cNvPr id="5" name="Title Placeholder 4"/>
          <p:cNvSpPr>
            <a:spLocks noGrp="1"/>
          </p:cNvSpPr>
          <p:nvPr>
            <p:ph type="title"/>
          </p:nvPr>
        </p:nvSpPr>
        <p:spPr>
          <a:xfrm>
            <a:off x="1914144" y="274638"/>
            <a:ext cx="9997440" cy="1143000"/>
          </a:xfrm>
          <a:prstGeom prst="rect">
            <a:avLst/>
          </a:prstGeom>
        </p:spPr>
        <p:txBody>
          <a:bodyPr anchor="ctr">
            <a:normAutofit/>
          </a:bodyPr>
          <a:lstStyle/>
          <a:p>
            <a:r>
              <a:rPr kumimoji="0" lang="en-US"/>
              <a:t>Click to edit Master title style</a:t>
            </a:r>
            <a:endParaRPr kumimoji="0" lang="en-US" dirty="0"/>
          </a:p>
        </p:txBody>
      </p:sp>
      <p:sp>
        <p:nvSpPr>
          <p:cNvPr id="9" name="Text Placeholder 8"/>
          <p:cNvSpPr>
            <a:spLocks noGrp="1"/>
          </p:cNvSpPr>
          <p:nvPr>
            <p:ph type="body" idx="1"/>
          </p:nvPr>
        </p:nvSpPr>
        <p:spPr>
          <a:xfrm>
            <a:off x="1914144" y="1447800"/>
            <a:ext cx="9997440" cy="4800600"/>
          </a:xfrm>
          <a:prstGeom prst="rect">
            <a:avLst/>
          </a:prstGeom>
        </p:spPr>
        <p:txBody>
          <a:bodyPr>
            <a:normAutofit/>
          </a:bodyPr>
          <a:lstStyle/>
          <a:p>
            <a:pPr lvl="0" eaLnBrk="1" latinLnBrk="0" hangingPunct="1"/>
            <a:r>
              <a:rPr kumimoji="0" lang="en-US"/>
              <a:t>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endParaRPr kumimoji="0" lang="en-US" dirty="0"/>
          </a:p>
        </p:txBody>
      </p:sp>
      <p:sp>
        <p:nvSpPr>
          <p:cNvPr id="24" name="Date Placeholder 23"/>
          <p:cNvSpPr>
            <a:spLocks noGrp="1"/>
          </p:cNvSpPr>
          <p:nvPr>
            <p:ph type="dt" sz="half" idx="2"/>
          </p:nvPr>
        </p:nvSpPr>
        <p:spPr>
          <a:xfrm>
            <a:off x="4775200" y="6305550"/>
            <a:ext cx="2844800" cy="476250"/>
          </a:xfrm>
          <a:prstGeom prst="rect">
            <a:avLst/>
          </a:prstGeom>
        </p:spPr>
        <p:txBody>
          <a:bodyPr anchor="b"/>
          <a:lstStyle>
            <a:lvl1pPr algn="r" eaLnBrk="1" latinLnBrk="0" hangingPunct="1">
              <a:defRPr kumimoji="0" sz="1200">
                <a:solidFill>
                  <a:schemeClr val="tx1"/>
                </a:solidFill>
              </a:defRPr>
            </a:lvl1pPr>
            <a:extLst/>
          </a:lstStyle>
          <a:p>
            <a:fld id="{7157590A-740B-4548-A79B-F8E5167210D0}" type="datetime1">
              <a:rPr lang="en-US" smtClean="0"/>
              <a:t>5/7/2018</a:t>
            </a:fld>
            <a:endParaRPr lang="en-US" dirty="0"/>
          </a:p>
        </p:txBody>
      </p:sp>
      <p:sp>
        <p:nvSpPr>
          <p:cNvPr id="10" name="Footer Placeholder 9"/>
          <p:cNvSpPr>
            <a:spLocks noGrp="1"/>
          </p:cNvSpPr>
          <p:nvPr>
            <p:ph type="ftr" sz="quarter" idx="3"/>
          </p:nvPr>
        </p:nvSpPr>
        <p:spPr>
          <a:xfrm>
            <a:off x="7620000" y="6305550"/>
            <a:ext cx="3860800" cy="476250"/>
          </a:xfrm>
          <a:prstGeom prst="rect">
            <a:avLst/>
          </a:prstGeom>
        </p:spPr>
        <p:txBody>
          <a:bodyPr anchor="b"/>
          <a:lstStyle>
            <a:lvl1pPr eaLnBrk="1" latinLnBrk="0" hangingPunct="1">
              <a:defRPr kumimoji="0" sz="1200">
                <a:solidFill>
                  <a:schemeClr val="tx1"/>
                </a:solidFill>
                <a:effectLst/>
              </a:defRPr>
            </a:lvl1pPr>
            <a:extLst/>
          </a:lstStyle>
          <a:p>
            <a:r>
              <a:rPr lang="en-US" dirty="0"/>
              <a:t>Add a footer</a:t>
            </a:r>
          </a:p>
        </p:txBody>
      </p:sp>
      <p:sp>
        <p:nvSpPr>
          <p:cNvPr id="22" name="Slide Number Placeholder 21"/>
          <p:cNvSpPr>
            <a:spLocks noGrp="1"/>
          </p:cNvSpPr>
          <p:nvPr>
            <p:ph type="sldNum" sz="quarter" idx="4"/>
          </p:nvPr>
        </p:nvSpPr>
        <p:spPr>
          <a:xfrm>
            <a:off x="11484864" y="6305550"/>
            <a:ext cx="609600" cy="476250"/>
          </a:xfrm>
          <a:prstGeom prst="rect">
            <a:avLst/>
          </a:prstGeom>
        </p:spPr>
        <p:txBody>
          <a:bodyPr anchor="b"/>
          <a:lstStyle>
            <a:lvl1pPr algn="ctr" eaLnBrk="1" latinLnBrk="0" hangingPunct="1">
              <a:defRPr kumimoji="0" sz="1200">
                <a:solidFill>
                  <a:schemeClr val="tx1"/>
                </a:solidFill>
                <a:effectLst/>
              </a:defRPr>
            </a:lvl1pPr>
            <a:extLst/>
          </a:lstStyle>
          <a:p>
            <a:fld id="{401CF334-2D5C-4859-84A6-CA7E6E43FAEB}" type="slidenum">
              <a:rPr lang="en-US" smtClean="0"/>
              <a:pPr/>
              <a:t>‹#›</a:t>
            </a:fld>
            <a:endParaRPr lang="en-US" dirty="0"/>
          </a:p>
        </p:txBody>
      </p:sp>
    </p:spTree>
    <p:extLst>
      <p:ext uri="{BB962C8B-B14F-4D97-AF65-F5344CB8AC3E}">
        <p14:creationId xmlns:p14="http://schemas.microsoft.com/office/powerpoint/2010/main" val="138479847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rtl="0" eaLnBrk="1" latinLnBrk="0" hangingPunct="1">
        <a:spcBef>
          <a:spcPct val="0"/>
        </a:spcBef>
        <a:buNone/>
        <a:defRPr kumimoji="0" sz="4300" b="0" kern="1200">
          <a:solidFill>
            <a:schemeClr val="accent1"/>
          </a:solidFill>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Middle and High School</a:t>
            </a:r>
          </a:p>
        </p:txBody>
      </p:sp>
      <p:sp>
        <p:nvSpPr>
          <p:cNvPr id="3" name="Subtitle 2"/>
          <p:cNvSpPr>
            <a:spLocks noGrp="1"/>
          </p:cNvSpPr>
          <p:nvPr>
            <p:ph type="subTitle" idx="1"/>
          </p:nvPr>
        </p:nvSpPr>
        <p:spPr/>
        <p:txBody>
          <a:bodyPr/>
          <a:lstStyle/>
          <a:p>
            <a:r>
              <a:rPr lang="en-US" sz="3200" dirty="0" err="1"/>
              <a:t>Powerpoint</a:t>
            </a:r>
            <a:endParaRPr lang="en-US" sz="3200" dirty="0"/>
          </a:p>
          <a:p>
            <a:endParaRPr lang="en-US" dirty="0"/>
          </a:p>
        </p:txBody>
      </p:sp>
    </p:spTree>
    <p:extLst>
      <p:ext uri="{BB962C8B-B14F-4D97-AF65-F5344CB8AC3E}">
        <p14:creationId xmlns:p14="http://schemas.microsoft.com/office/powerpoint/2010/main" val="4390516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DA01CA-0325-4CC5-BC1D-349257E607A1}"/>
              </a:ext>
            </a:extLst>
          </p:cNvPr>
          <p:cNvSpPr>
            <a:spLocks noGrp="1"/>
          </p:cNvSpPr>
          <p:nvPr>
            <p:ph type="ctrTitle"/>
          </p:nvPr>
        </p:nvSpPr>
        <p:spPr>
          <a:xfrm>
            <a:off x="6012180" y="359898"/>
            <a:ext cx="5773420" cy="4063512"/>
          </a:xfrm>
        </p:spPr>
        <p:txBody>
          <a:bodyPr>
            <a:normAutofit/>
          </a:bodyPr>
          <a:lstStyle/>
          <a:p>
            <a:r>
              <a:rPr lang="en-US" sz="20000" dirty="0"/>
              <a:t>29</a:t>
            </a:r>
          </a:p>
        </p:txBody>
      </p:sp>
      <p:sp>
        <p:nvSpPr>
          <p:cNvPr id="3" name="Subtitle 2">
            <a:extLst>
              <a:ext uri="{FF2B5EF4-FFF2-40B4-BE49-F238E27FC236}">
                <a16:creationId xmlns:a16="http://schemas.microsoft.com/office/drawing/2014/main" id="{21DAD453-3839-4795-BBB4-6853E3EAC46E}"/>
              </a:ext>
            </a:extLst>
          </p:cNvPr>
          <p:cNvSpPr>
            <a:spLocks noGrp="1"/>
          </p:cNvSpPr>
          <p:nvPr>
            <p:ph type="subTitle" idx="1"/>
          </p:nvPr>
        </p:nvSpPr>
        <p:spPr>
          <a:xfrm>
            <a:off x="6012180" y="6498102"/>
            <a:ext cx="5773420" cy="199878"/>
          </a:xfrm>
        </p:spPr>
        <p:txBody>
          <a:bodyPr>
            <a:normAutofit fontScale="47500" lnSpcReduction="20000"/>
          </a:bodyPr>
          <a:lstStyle/>
          <a:p>
            <a:endParaRPr lang="en-US" dirty="0"/>
          </a:p>
        </p:txBody>
      </p:sp>
    </p:spTree>
    <p:extLst>
      <p:ext uri="{BB962C8B-B14F-4D97-AF65-F5344CB8AC3E}">
        <p14:creationId xmlns:p14="http://schemas.microsoft.com/office/powerpoint/2010/main" val="41234656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7FC82-6084-45CA-902A-3DC7CA0F7B2D}"/>
              </a:ext>
            </a:extLst>
          </p:cNvPr>
          <p:cNvSpPr>
            <a:spLocks noGrp="1"/>
          </p:cNvSpPr>
          <p:nvPr>
            <p:ph type="ctrTitle"/>
          </p:nvPr>
        </p:nvSpPr>
        <p:spPr>
          <a:xfrm>
            <a:off x="6012180" y="359898"/>
            <a:ext cx="5773420" cy="3069102"/>
          </a:xfrm>
        </p:spPr>
        <p:txBody>
          <a:bodyPr/>
          <a:lstStyle/>
          <a:p>
            <a:r>
              <a:rPr lang="en-US" dirty="0"/>
              <a:t>Visualize</a:t>
            </a:r>
          </a:p>
        </p:txBody>
      </p:sp>
      <p:sp>
        <p:nvSpPr>
          <p:cNvPr id="3" name="Subtitle 2">
            <a:extLst>
              <a:ext uri="{FF2B5EF4-FFF2-40B4-BE49-F238E27FC236}">
                <a16:creationId xmlns:a16="http://schemas.microsoft.com/office/drawing/2014/main" id="{732024D4-22D1-4F52-97ED-6D7F71BF7472}"/>
              </a:ext>
            </a:extLst>
          </p:cNvPr>
          <p:cNvSpPr>
            <a:spLocks noGrp="1"/>
          </p:cNvSpPr>
          <p:nvPr>
            <p:ph type="subTitle" idx="1"/>
          </p:nvPr>
        </p:nvSpPr>
        <p:spPr>
          <a:xfrm>
            <a:off x="6012180" y="6498102"/>
            <a:ext cx="5773420" cy="177018"/>
          </a:xfrm>
        </p:spPr>
        <p:txBody>
          <a:bodyPr>
            <a:normAutofit fontScale="40000" lnSpcReduction="20000"/>
          </a:bodyPr>
          <a:lstStyle/>
          <a:p>
            <a:endParaRPr lang="en-US" dirty="0"/>
          </a:p>
        </p:txBody>
      </p:sp>
    </p:spTree>
    <p:extLst>
      <p:ext uri="{BB962C8B-B14F-4D97-AF65-F5344CB8AC3E}">
        <p14:creationId xmlns:p14="http://schemas.microsoft.com/office/powerpoint/2010/main" val="27173532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E3A75-A2C4-4EA1-91A4-8D45EA307875}"/>
              </a:ext>
            </a:extLst>
          </p:cNvPr>
          <p:cNvSpPr>
            <a:spLocks noGrp="1"/>
          </p:cNvSpPr>
          <p:nvPr>
            <p:ph type="title"/>
          </p:nvPr>
        </p:nvSpPr>
        <p:spPr/>
        <p:txBody>
          <a:bodyPr>
            <a:normAutofit fontScale="90000"/>
          </a:bodyPr>
          <a:lstStyle/>
          <a:p>
            <a:r>
              <a:rPr lang="en-US" dirty="0"/>
              <a:t>Reading Strategies- Comprehension Skill</a:t>
            </a:r>
          </a:p>
        </p:txBody>
      </p:sp>
      <p:sp>
        <p:nvSpPr>
          <p:cNvPr id="3" name="Content Placeholder 2">
            <a:extLst>
              <a:ext uri="{FF2B5EF4-FFF2-40B4-BE49-F238E27FC236}">
                <a16:creationId xmlns:a16="http://schemas.microsoft.com/office/drawing/2014/main" id="{A203E9D4-DC36-40DB-A9D1-A655EC0991E6}"/>
              </a:ext>
            </a:extLst>
          </p:cNvPr>
          <p:cNvSpPr>
            <a:spLocks noGrp="1"/>
          </p:cNvSpPr>
          <p:nvPr>
            <p:ph idx="1"/>
          </p:nvPr>
        </p:nvSpPr>
        <p:spPr/>
        <p:txBody>
          <a:bodyPr/>
          <a:lstStyle/>
          <a:p>
            <a:r>
              <a:rPr lang="en-US" u="sng" dirty="0"/>
              <a:t>Visualize</a:t>
            </a:r>
            <a:r>
              <a:rPr lang="en-US" dirty="0"/>
              <a:t>-  Try to form Pictures in your mind while reading the book.</a:t>
            </a:r>
          </a:p>
          <a:p>
            <a:endParaRPr lang="en-US" dirty="0"/>
          </a:p>
          <a:p>
            <a:r>
              <a:rPr lang="en-US" dirty="0"/>
              <a:t>Have someone read a story to you and draw and write about what the book was about</a:t>
            </a:r>
          </a:p>
          <a:p>
            <a:endParaRPr lang="en-US" dirty="0"/>
          </a:p>
        </p:txBody>
      </p:sp>
    </p:spTree>
    <p:extLst>
      <p:ext uri="{BB962C8B-B14F-4D97-AF65-F5344CB8AC3E}">
        <p14:creationId xmlns:p14="http://schemas.microsoft.com/office/powerpoint/2010/main" val="3777854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948989-CC77-460E-80A0-6FE3DBDE8DA9}"/>
              </a:ext>
            </a:extLst>
          </p:cNvPr>
          <p:cNvSpPr>
            <a:spLocks noGrp="1"/>
          </p:cNvSpPr>
          <p:nvPr>
            <p:ph type="title"/>
          </p:nvPr>
        </p:nvSpPr>
        <p:spPr/>
        <p:txBody>
          <a:bodyPr/>
          <a:lstStyle/>
          <a:p>
            <a:r>
              <a:rPr lang="en-US" dirty="0"/>
              <a:t>Visualize Lesson</a:t>
            </a:r>
          </a:p>
        </p:txBody>
      </p:sp>
      <p:sp>
        <p:nvSpPr>
          <p:cNvPr id="3" name="Content Placeholder 2">
            <a:extLst>
              <a:ext uri="{FF2B5EF4-FFF2-40B4-BE49-F238E27FC236}">
                <a16:creationId xmlns:a16="http://schemas.microsoft.com/office/drawing/2014/main" id="{0BE50E9C-37D4-4F1B-9BBE-E919952A9E3E}"/>
              </a:ext>
            </a:extLst>
          </p:cNvPr>
          <p:cNvSpPr>
            <a:spLocks noGrp="1"/>
          </p:cNvSpPr>
          <p:nvPr>
            <p:ph idx="1"/>
          </p:nvPr>
        </p:nvSpPr>
        <p:spPr/>
        <p:txBody>
          <a:bodyPr/>
          <a:lstStyle/>
          <a:p>
            <a:r>
              <a:rPr lang="en-US" dirty="0"/>
              <a:t>When you visualize a Story, you let your imagination create the story as you see it. </a:t>
            </a:r>
          </a:p>
          <a:p>
            <a:endParaRPr lang="en-US" dirty="0"/>
          </a:p>
          <a:p>
            <a:r>
              <a:rPr lang="en-US" dirty="0"/>
              <a:t>Listen as I read_________________________</a:t>
            </a:r>
          </a:p>
          <a:p>
            <a:r>
              <a:rPr lang="en-US" dirty="0"/>
              <a:t>Write about what you see in your head as you hear the story</a:t>
            </a:r>
          </a:p>
          <a:p>
            <a:r>
              <a:rPr lang="en-US" dirty="0"/>
              <a:t>Draw pictures(illustrations) , words, and sentences</a:t>
            </a:r>
          </a:p>
        </p:txBody>
      </p:sp>
    </p:spTree>
    <p:extLst>
      <p:ext uri="{BB962C8B-B14F-4D97-AF65-F5344CB8AC3E}">
        <p14:creationId xmlns:p14="http://schemas.microsoft.com/office/powerpoint/2010/main" val="39703298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E3907-AB40-4B47-8774-E977FE9F48B0}"/>
              </a:ext>
            </a:extLst>
          </p:cNvPr>
          <p:cNvSpPr>
            <a:spLocks noGrp="1"/>
          </p:cNvSpPr>
          <p:nvPr>
            <p:ph type="title"/>
          </p:nvPr>
        </p:nvSpPr>
        <p:spPr/>
        <p:txBody>
          <a:bodyPr>
            <a:normAutofit fontScale="90000"/>
          </a:bodyPr>
          <a:lstStyle/>
          <a:p>
            <a:r>
              <a:rPr lang="en-US" dirty="0"/>
              <a:t>Book:  Short Passage by Susan De La Fuente</a:t>
            </a:r>
          </a:p>
        </p:txBody>
      </p:sp>
      <p:sp>
        <p:nvSpPr>
          <p:cNvPr id="3" name="Content Placeholder 2">
            <a:extLst>
              <a:ext uri="{FF2B5EF4-FFF2-40B4-BE49-F238E27FC236}">
                <a16:creationId xmlns:a16="http://schemas.microsoft.com/office/drawing/2014/main" id="{C4A5F9E6-4697-4477-9183-E88FD2131052}"/>
              </a:ext>
            </a:extLst>
          </p:cNvPr>
          <p:cNvSpPr>
            <a:spLocks noGrp="1"/>
          </p:cNvSpPr>
          <p:nvPr>
            <p:ph idx="1"/>
          </p:nvPr>
        </p:nvSpPr>
        <p:spPr/>
        <p:txBody>
          <a:bodyPr>
            <a:normAutofit fontScale="92500" lnSpcReduction="20000"/>
          </a:bodyPr>
          <a:lstStyle/>
          <a:p>
            <a:r>
              <a:rPr lang="en-US" dirty="0"/>
              <a:t>Many years ago a poor boy went down to the river to fetch some water.  As he dipped the pail into the river he spied a long necklace.  He decided to pickup the necklace and give it to his mother.  When he got home from the river he told his mother what he had found and gave it to her.  His mother was excited about the necklace because she had heard that the queen had lost her necklace while on a picnic with her family.  The queen was offering a reward for her lost necklace.  The necklace was returned and the poor family was rewarded.</a:t>
            </a:r>
          </a:p>
        </p:txBody>
      </p:sp>
    </p:spTree>
    <p:extLst>
      <p:ext uri="{BB962C8B-B14F-4D97-AF65-F5344CB8AC3E}">
        <p14:creationId xmlns:p14="http://schemas.microsoft.com/office/powerpoint/2010/main" val="21308240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7EAFFE-B6A5-4863-9680-5A2B233B9B06}"/>
              </a:ext>
            </a:extLst>
          </p:cNvPr>
          <p:cNvSpPr>
            <a:spLocks noGrp="1"/>
          </p:cNvSpPr>
          <p:nvPr>
            <p:ph type="title"/>
          </p:nvPr>
        </p:nvSpPr>
        <p:spPr>
          <a:xfrm>
            <a:off x="1914144" y="274320"/>
            <a:ext cx="9997440" cy="1405890"/>
          </a:xfrm>
        </p:spPr>
        <p:txBody>
          <a:bodyPr>
            <a:noAutofit/>
          </a:bodyPr>
          <a:lstStyle/>
          <a:p>
            <a:r>
              <a:rPr lang="en-US" sz="2800" dirty="0"/>
              <a:t>Many years ago, a poor boy went down to the river to fetch some water.  As he dipped the pail into the river he spied a long necklace.</a:t>
            </a:r>
          </a:p>
        </p:txBody>
      </p:sp>
      <p:sp>
        <p:nvSpPr>
          <p:cNvPr id="3" name="Content Placeholder 2">
            <a:extLst>
              <a:ext uri="{FF2B5EF4-FFF2-40B4-BE49-F238E27FC236}">
                <a16:creationId xmlns:a16="http://schemas.microsoft.com/office/drawing/2014/main" id="{B29186FF-698A-4345-8CD0-156B931177FC}"/>
              </a:ext>
            </a:extLst>
          </p:cNvPr>
          <p:cNvSpPr>
            <a:spLocks noGrp="1"/>
          </p:cNvSpPr>
          <p:nvPr>
            <p:ph sz="half" idx="1"/>
          </p:nvPr>
        </p:nvSpPr>
        <p:spPr>
          <a:xfrm>
            <a:off x="1914144" y="1680210"/>
            <a:ext cx="4876800" cy="4507230"/>
          </a:xfrm>
        </p:spPr>
        <p:txBody>
          <a:bodyPr/>
          <a:lstStyle/>
          <a:p>
            <a:r>
              <a:rPr lang="en-US" dirty="0"/>
              <a:t>Draw a picture (illustrate)</a:t>
            </a:r>
          </a:p>
        </p:txBody>
      </p:sp>
      <p:sp>
        <p:nvSpPr>
          <p:cNvPr id="4" name="Content Placeholder 3">
            <a:extLst>
              <a:ext uri="{FF2B5EF4-FFF2-40B4-BE49-F238E27FC236}">
                <a16:creationId xmlns:a16="http://schemas.microsoft.com/office/drawing/2014/main" id="{18CB5E9F-CBE7-4054-9E4A-B8CFC8D20C96}"/>
              </a:ext>
            </a:extLst>
          </p:cNvPr>
          <p:cNvSpPr>
            <a:spLocks noGrp="1"/>
          </p:cNvSpPr>
          <p:nvPr>
            <p:ph sz="half" idx="2"/>
          </p:nvPr>
        </p:nvSpPr>
        <p:spPr>
          <a:xfrm>
            <a:off x="7034784" y="1680210"/>
            <a:ext cx="4876800" cy="4507230"/>
          </a:xfrm>
        </p:spPr>
        <p:txBody>
          <a:bodyPr/>
          <a:lstStyle/>
          <a:p>
            <a:r>
              <a:rPr lang="en-US" dirty="0"/>
              <a:t>Write a sentence about what you heard.</a:t>
            </a:r>
          </a:p>
        </p:txBody>
      </p:sp>
    </p:spTree>
    <p:extLst>
      <p:ext uri="{BB962C8B-B14F-4D97-AF65-F5344CB8AC3E}">
        <p14:creationId xmlns:p14="http://schemas.microsoft.com/office/powerpoint/2010/main" val="14438480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7EAFFE-B6A5-4863-9680-5A2B233B9B06}"/>
              </a:ext>
            </a:extLst>
          </p:cNvPr>
          <p:cNvSpPr>
            <a:spLocks noGrp="1"/>
          </p:cNvSpPr>
          <p:nvPr>
            <p:ph type="title"/>
          </p:nvPr>
        </p:nvSpPr>
        <p:spPr>
          <a:xfrm>
            <a:off x="1914144" y="274320"/>
            <a:ext cx="9997440" cy="1497330"/>
          </a:xfrm>
        </p:spPr>
        <p:txBody>
          <a:bodyPr>
            <a:noAutofit/>
          </a:bodyPr>
          <a:lstStyle/>
          <a:p>
            <a:r>
              <a:rPr lang="en-US" sz="2400" dirty="0"/>
              <a:t>When he got home from the river he told his mother what he had found and gave it to her.  His mother was excited about the necklace because she had heard that the queen had lost her necklace while on a picnic with her family.</a:t>
            </a:r>
          </a:p>
        </p:txBody>
      </p:sp>
      <p:sp>
        <p:nvSpPr>
          <p:cNvPr id="3" name="Content Placeholder 2">
            <a:extLst>
              <a:ext uri="{FF2B5EF4-FFF2-40B4-BE49-F238E27FC236}">
                <a16:creationId xmlns:a16="http://schemas.microsoft.com/office/drawing/2014/main" id="{B29186FF-698A-4345-8CD0-156B931177FC}"/>
              </a:ext>
            </a:extLst>
          </p:cNvPr>
          <p:cNvSpPr>
            <a:spLocks noGrp="1"/>
          </p:cNvSpPr>
          <p:nvPr>
            <p:ph sz="half" idx="1"/>
          </p:nvPr>
        </p:nvSpPr>
        <p:spPr>
          <a:xfrm>
            <a:off x="1914144" y="1771650"/>
            <a:ext cx="4876800" cy="4415790"/>
          </a:xfrm>
        </p:spPr>
        <p:txBody>
          <a:bodyPr/>
          <a:lstStyle/>
          <a:p>
            <a:r>
              <a:rPr lang="en-US" dirty="0"/>
              <a:t>Draw a picture (illustrate)</a:t>
            </a:r>
          </a:p>
        </p:txBody>
      </p:sp>
      <p:sp>
        <p:nvSpPr>
          <p:cNvPr id="4" name="Content Placeholder 3">
            <a:extLst>
              <a:ext uri="{FF2B5EF4-FFF2-40B4-BE49-F238E27FC236}">
                <a16:creationId xmlns:a16="http://schemas.microsoft.com/office/drawing/2014/main" id="{18CB5E9F-CBE7-4054-9E4A-B8CFC8D20C96}"/>
              </a:ext>
            </a:extLst>
          </p:cNvPr>
          <p:cNvSpPr>
            <a:spLocks noGrp="1"/>
          </p:cNvSpPr>
          <p:nvPr>
            <p:ph sz="half" idx="2"/>
          </p:nvPr>
        </p:nvSpPr>
        <p:spPr>
          <a:xfrm>
            <a:off x="7034784" y="1771650"/>
            <a:ext cx="4876800" cy="4415790"/>
          </a:xfrm>
        </p:spPr>
        <p:txBody>
          <a:bodyPr/>
          <a:lstStyle/>
          <a:p>
            <a:r>
              <a:rPr lang="en-US" dirty="0"/>
              <a:t>Write a sentence about what you heard.</a:t>
            </a:r>
          </a:p>
        </p:txBody>
      </p:sp>
    </p:spTree>
    <p:extLst>
      <p:ext uri="{BB962C8B-B14F-4D97-AF65-F5344CB8AC3E}">
        <p14:creationId xmlns:p14="http://schemas.microsoft.com/office/powerpoint/2010/main" val="13493805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7EAFFE-B6A5-4863-9680-5A2B233B9B06}"/>
              </a:ext>
            </a:extLst>
          </p:cNvPr>
          <p:cNvSpPr>
            <a:spLocks noGrp="1"/>
          </p:cNvSpPr>
          <p:nvPr>
            <p:ph type="title"/>
          </p:nvPr>
        </p:nvSpPr>
        <p:spPr>
          <a:xfrm>
            <a:off x="1914144" y="274320"/>
            <a:ext cx="9997440" cy="1249680"/>
          </a:xfrm>
        </p:spPr>
        <p:txBody>
          <a:bodyPr>
            <a:noAutofit/>
          </a:bodyPr>
          <a:lstStyle/>
          <a:p>
            <a:r>
              <a:rPr lang="en-US" sz="2800" dirty="0"/>
              <a:t>The queen was offering a reward for her lost necklace.  The necklace was returned and the poor family was rewarded.</a:t>
            </a:r>
          </a:p>
        </p:txBody>
      </p:sp>
      <p:sp>
        <p:nvSpPr>
          <p:cNvPr id="3" name="Content Placeholder 2">
            <a:extLst>
              <a:ext uri="{FF2B5EF4-FFF2-40B4-BE49-F238E27FC236}">
                <a16:creationId xmlns:a16="http://schemas.microsoft.com/office/drawing/2014/main" id="{B29186FF-698A-4345-8CD0-156B931177FC}"/>
              </a:ext>
            </a:extLst>
          </p:cNvPr>
          <p:cNvSpPr>
            <a:spLocks noGrp="1"/>
          </p:cNvSpPr>
          <p:nvPr>
            <p:ph sz="half" idx="1"/>
          </p:nvPr>
        </p:nvSpPr>
        <p:spPr>
          <a:xfrm>
            <a:off x="1914144" y="1524000"/>
            <a:ext cx="4876800" cy="4663440"/>
          </a:xfrm>
        </p:spPr>
        <p:txBody>
          <a:bodyPr/>
          <a:lstStyle/>
          <a:p>
            <a:r>
              <a:rPr lang="en-US" dirty="0"/>
              <a:t>Draw a picture (illustrate)</a:t>
            </a:r>
          </a:p>
        </p:txBody>
      </p:sp>
      <p:sp>
        <p:nvSpPr>
          <p:cNvPr id="4" name="Content Placeholder 3">
            <a:extLst>
              <a:ext uri="{FF2B5EF4-FFF2-40B4-BE49-F238E27FC236}">
                <a16:creationId xmlns:a16="http://schemas.microsoft.com/office/drawing/2014/main" id="{18CB5E9F-CBE7-4054-9E4A-B8CFC8D20C96}"/>
              </a:ext>
            </a:extLst>
          </p:cNvPr>
          <p:cNvSpPr>
            <a:spLocks noGrp="1"/>
          </p:cNvSpPr>
          <p:nvPr>
            <p:ph sz="half" idx="2"/>
          </p:nvPr>
        </p:nvSpPr>
        <p:spPr>
          <a:xfrm>
            <a:off x="7034784" y="1611630"/>
            <a:ext cx="4876800" cy="4575810"/>
          </a:xfrm>
        </p:spPr>
        <p:txBody>
          <a:bodyPr/>
          <a:lstStyle/>
          <a:p>
            <a:r>
              <a:rPr lang="en-US" dirty="0"/>
              <a:t>Write a sentence about what you heard.</a:t>
            </a:r>
          </a:p>
        </p:txBody>
      </p:sp>
    </p:spTree>
    <p:extLst>
      <p:ext uri="{BB962C8B-B14F-4D97-AF65-F5344CB8AC3E}">
        <p14:creationId xmlns:p14="http://schemas.microsoft.com/office/powerpoint/2010/main" val="6644116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dea design template">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spDef>
      <a:spPr/>
      <a:bodyPr rtlCol="0" anchor="ctr"/>
      <a:lstStyle>
        <a:defPPr algn="ctr">
          <a:defRPr dirty="0"/>
        </a:defPPr>
      </a:lstStyle>
      <a:style>
        <a:lnRef idx="1">
          <a:schemeClr val="accent2"/>
        </a:lnRef>
        <a:fillRef idx="3">
          <a:schemeClr val="accent2"/>
        </a:fillRef>
        <a:effectRef idx="2">
          <a:schemeClr val="accent2"/>
        </a:effectRef>
        <a:fontRef idx="minor">
          <a:schemeClr val="lt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square" rtlCol="0" anchor="ctr" anchorCtr="1">
        <a:spAutoFit/>
      </a:bodyPr>
      <a:lstStyle>
        <a:defPPr>
          <a:defRPr dirty="0"/>
        </a:defPPr>
      </a:lstStyle>
    </a:txDef>
  </a:objectDefaults>
  <a:extraClrSchemeLst/>
  <a:extLst>
    <a:ext uri="{05A4C25C-085E-4340-85A3-A5531E510DB2}">
      <thm15:themeFamily xmlns:thm15="http://schemas.microsoft.com/office/thememl/2012/main" name="Idea design slides.potx" id="{DF01E6A4-6AA1-422C-B26D-6A4BADE1B013}" vid="{6A88D988-B038-48EA-B513-AE1D8F325C3E}"/>
    </a:ext>
  </a:extLst>
</a:theme>
</file>

<file path=ppt/theme/theme2.xml><?xml version="1.0" encoding="utf-8"?>
<a:theme xmlns:a="http://schemas.openxmlformats.org/drawingml/2006/main" name="Office Theme">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Idea design slides(2)</Template>
  <TotalTime>5</TotalTime>
  <Words>353</Words>
  <Application>Microsoft Office PowerPoint</Application>
  <PresentationFormat>Widescreen</PresentationFormat>
  <Paragraphs>26</Paragraphs>
  <Slides>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Century Gothic</vt:lpstr>
      <vt:lpstr>Verdana</vt:lpstr>
      <vt:lpstr>Wingdings 2</vt:lpstr>
      <vt:lpstr>Idea design template</vt:lpstr>
      <vt:lpstr>Middle and High School</vt:lpstr>
      <vt:lpstr>29</vt:lpstr>
      <vt:lpstr>Visualize</vt:lpstr>
      <vt:lpstr>Reading Strategies- Comprehension Skill</vt:lpstr>
      <vt:lpstr>Visualize Lesson</vt:lpstr>
      <vt:lpstr>Book:  Short Passage by Susan De La Fuente</vt:lpstr>
      <vt:lpstr>Many years ago, a poor boy went down to the river to fetch some water.  As he dipped the pail into the river he spied a long necklace.</vt:lpstr>
      <vt:lpstr>When he got home from the river he told his mother what he had found and gave it to her.  His mother was excited about the necklace because she had heard that the queen had lost her necklace while on a picnic with her family.</vt:lpstr>
      <vt:lpstr>The queen was offering a reward for her lost necklace.  The necklace was returned and the poor family was rewarded.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Layout</dc:title>
  <dc:creator>Susan De La Fuente</dc:creator>
  <cp:lastModifiedBy>Susan De La Fuente</cp:lastModifiedBy>
  <cp:revision>2</cp:revision>
  <dcterms:created xsi:type="dcterms:W3CDTF">2018-05-07T14:22:17Z</dcterms:created>
  <dcterms:modified xsi:type="dcterms:W3CDTF">2018-05-07T21:22:52Z</dcterms:modified>
</cp:coreProperties>
</file>