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7" r:id="rId3"/>
    <p:sldId id="301" r:id="rId4"/>
    <p:sldId id="302" r:id="rId5"/>
    <p:sldId id="303" r:id="rId6"/>
    <p:sldId id="304" r:id="rId7"/>
    <p:sldId id="305" r:id="rId8"/>
    <p:sldId id="306" r:id="rId9"/>
    <p:sldId id="28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5" d="100"/>
          <a:sy n="85" d="100"/>
        </p:scale>
        <p:origin x="-197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42521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74864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737602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7977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F2AA5-92CA-DA4E-BA40-DB41B76AED61}" type="datetimeFigureOut">
              <a:rPr lang="en-US" smtClean="0"/>
              <a:t>6/7/19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27524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BF2AA5-92CA-DA4E-BA40-DB41B76AED61}" type="datetimeFigureOut">
              <a:rPr lang="en-US" smtClean="0"/>
              <a:t>6/7/19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512295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BF2AA5-92CA-DA4E-BA40-DB41B76AED61}" type="datetimeFigureOut">
              <a:rPr lang="en-US" smtClean="0"/>
              <a:t>6/7/19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339187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BF2AA5-92CA-DA4E-BA40-DB41B76AED61}" type="datetimeFigureOut">
              <a:rPr lang="en-US" smtClean="0"/>
              <a:t>6/7/19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4491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F2AA5-92CA-DA4E-BA40-DB41B76AED61}" type="datetimeFigureOut">
              <a:rPr lang="en-US" smtClean="0"/>
              <a:t>6/7/19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817404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03132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41361373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F2AA5-92CA-DA4E-BA40-DB41B76AED61}" type="datetimeFigureOut">
              <a:rPr lang="en-US" smtClean="0"/>
              <a:t>6/7/19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5CD52-72AD-0C46-86A6-BF45B76A60FB}" type="slidenum">
              <a:rPr lang="en-US" smtClean="0"/>
              <a:t>‹#›</a:t>
            </a:fld>
            <a:endParaRPr lang="en-US"/>
          </a:p>
        </p:txBody>
      </p:sp>
    </p:spTree>
    <p:extLst>
      <p:ext uri="{BB962C8B-B14F-4D97-AF65-F5344CB8AC3E}">
        <p14:creationId xmlns:p14="http://schemas.microsoft.com/office/powerpoint/2010/main" val="2472970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Pre-requisites to </a:t>
            </a:r>
            <a:br>
              <a:rPr lang="en-US" b="1" dirty="0" smtClean="0"/>
            </a:br>
            <a:r>
              <a:rPr lang="en-US" b="1" dirty="0" smtClean="0"/>
              <a:t>Christian Coaching Part 2</a:t>
            </a:r>
            <a:endParaRPr lang="en-US" b="1" dirty="0"/>
          </a:p>
        </p:txBody>
      </p:sp>
      <p:sp>
        <p:nvSpPr>
          <p:cNvPr id="3" name="Subtitle 2"/>
          <p:cNvSpPr>
            <a:spLocks noGrp="1"/>
          </p:cNvSpPr>
          <p:nvPr>
            <p:ph type="subTitle" idx="1"/>
          </p:nvPr>
        </p:nvSpPr>
        <p:spPr/>
        <p:txBody>
          <a:bodyPr/>
          <a:lstStyle/>
          <a:p>
            <a:r>
              <a:rPr lang="en-US" dirty="0" smtClean="0"/>
              <a:t>Steve Elzinga</a:t>
            </a:r>
            <a:endParaRPr lang="en-US" dirty="0"/>
          </a:p>
        </p:txBody>
      </p:sp>
    </p:spTree>
    <p:extLst>
      <p:ext uri="{BB962C8B-B14F-4D97-AF65-F5344CB8AC3E}">
        <p14:creationId xmlns:p14="http://schemas.microsoft.com/office/powerpoint/2010/main" val="2114801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61312" cy="1143000"/>
          </a:xfrm>
        </p:spPr>
        <p:txBody>
          <a:bodyPr>
            <a:normAutofit/>
          </a:bodyPr>
          <a:lstStyle/>
          <a:p>
            <a:pPr algn="l"/>
            <a:r>
              <a:rPr lang="en-US" b="1" dirty="0" smtClean="0">
                <a:solidFill>
                  <a:srgbClr val="000090"/>
                </a:solidFill>
              </a:rPr>
              <a:t>A walk with God</a:t>
            </a:r>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a:bodyPr>
          <a:lstStyle/>
          <a:p>
            <a:pPr marL="514350" indent="-514350">
              <a:buFont typeface="+mj-lt"/>
              <a:buAutoNum type="arabicPeriod"/>
            </a:pPr>
            <a:r>
              <a:rPr lang="en-US" dirty="0" smtClean="0"/>
              <a:t>Prayer</a:t>
            </a:r>
          </a:p>
          <a:p>
            <a:pPr marL="514350" indent="-514350">
              <a:buFont typeface="+mj-lt"/>
              <a:buAutoNum type="arabicPeriod"/>
            </a:pPr>
            <a:r>
              <a:rPr lang="en-US" dirty="0" smtClean="0"/>
              <a:t>Bible</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469843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61312" cy="1143000"/>
          </a:xfrm>
        </p:spPr>
        <p:txBody>
          <a:bodyPr>
            <a:normAutofit/>
          </a:bodyPr>
          <a:lstStyle/>
          <a:p>
            <a:pPr algn="l"/>
            <a:r>
              <a:rPr lang="en-US" b="1" dirty="0" smtClean="0">
                <a:solidFill>
                  <a:srgbClr val="000090"/>
                </a:solidFill>
              </a:rPr>
              <a:t>Prayer</a:t>
            </a:r>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a:t>1 John 5:14 </a:t>
            </a:r>
            <a:r>
              <a:rPr lang="en-US" dirty="0" smtClean="0"/>
              <a:t> (</a:t>
            </a:r>
            <a:r>
              <a:rPr lang="en-US" dirty="0"/>
              <a:t>NIV</a:t>
            </a:r>
            <a:r>
              <a:rPr lang="en-US" dirty="0" smtClean="0"/>
              <a:t>)</a:t>
            </a:r>
            <a:r>
              <a:rPr lang="en-US" b="1" dirty="0"/>
              <a:t> </a:t>
            </a:r>
            <a:r>
              <a:rPr lang="en-US" i="1" dirty="0" smtClean="0"/>
              <a:t>This </a:t>
            </a:r>
            <a:r>
              <a:rPr lang="en-US" i="1" dirty="0"/>
              <a:t>is the confidence we have in approaching God: that if we ask anything according to his will, he hears us.</a:t>
            </a:r>
          </a:p>
          <a:p>
            <a:pPr marL="0" indent="0">
              <a:buNone/>
            </a:pPr>
            <a:r>
              <a:rPr lang="en-US" dirty="0" smtClean="0"/>
              <a:t>James 5:16 </a:t>
            </a:r>
            <a:r>
              <a:rPr lang="en-US" i="1" dirty="0" smtClean="0"/>
              <a:t>Therefore </a:t>
            </a:r>
            <a:r>
              <a:rPr lang="en-US" i="1" dirty="0"/>
              <a:t>confess your sins to each other and pray for each other so that you may be healed. The prayer of a righteous person is powerful and effective. </a:t>
            </a:r>
            <a:endParaRPr lang="en-US" i="1"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338263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61312" cy="1143000"/>
          </a:xfrm>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a:t>Romans 8:26-</a:t>
            </a:r>
            <a:r>
              <a:rPr lang="en-US" dirty="0" smtClean="0"/>
              <a:t>27 (</a:t>
            </a:r>
            <a:r>
              <a:rPr lang="en-US" dirty="0"/>
              <a:t>NIV</a:t>
            </a:r>
            <a:r>
              <a:rPr lang="en-US" dirty="0" smtClean="0"/>
              <a:t>) </a:t>
            </a:r>
            <a:r>
              <a:rPr lang="en-US" i="1" dirty="0" smtClean="0"/>
              <a:t>In </a:t>
            </a:r>
            <a:r>
              <a:rPr lang="en-US" i="1" dirty="0"/>
              <a:t>the same way, the Spirit helps us in our weakness. We do not know what we ought to pray for, but the Spirit himself intercedes for us through wordless groans</a:t>
            </a:r>
            <a:r>
              <a:rPr lang="en-US" i="1" dirty="0" smtClean="0"/>
              <a:t>.</a:t>
            </a:r>
            <a:r>
              <a:rPr lang="en-US" i="1" dirty="0"/>
              <a:t> And he who searches our hearts knows the mind of the Spirit, because the Spirit intercedes for God’s people in accordance with the will of God. </a:t>
            </a:r>
            <a:endParaRPr lang="en-US" i="1"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362165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61312" cy="1143000"/>
          </a:xfrm>
        </p:spPr>
        <p:txBody>
          <a:bodyPr>
            <a:normAutofit/>
          </a:bodyPr>
          <a:lstStyle/>
          <a:p>
            <a:pPr algn="l"/>
            <a:endParaRPr lang="en-US" b="1" dirty="0">
              <a:solidFill>
                <a:srgbClr val="000090"/>
              </a:solidFill>
            </a:endParaRPr>
          </a:p>
        </p:txBody>
      </p:sp>
      <p:sp>
        <p:nvSpPr>
          <p:cNvPr id="3" name="Content Placeholder 2"/>
          <p:cNvSpPr>
            <a:spLocks noGrp="1"/>
          </p:cNvSpPr>
          <p:nvPr>
            <p:ph idx="1"/>
          </p:nvPr>
        </p:nvSpPr>
        <p:spPr>
          <a:xfrm>
            <a:off x="1010186" y="1417638"/>
            <a:ext cx="7676613" cy="5137898"/>
          </a:xfrm>
        </p:spPr>
        <p:txBody>
          <a:bodyPr>
            <a:normAutofit fontScale="92500" lnSpcReduction="10000"/>
          </a:bodyPr>
          <a:lstStyle/>
          <a:p>
            <a:pPr marL="0" indent="0">
              <a:buNone/>
            </a:pPr>
            <a:r>
              <a:rPr lang="en-US" dirty="0"/>
              <a:t>Luke 11:9-</a:t>
            </a:r>
            <a:r>
              <a:rPr lang="en-US" dirty="0" smtClean="0"/>
              <a:t>13 (</a:t>
            </a:r>
            <a:r>
              <a:rPr lang="en-US" dirty="0"/>
              <a:t>NIV</a:t>
            </a:r>
            <a:r>
              <a:rPr lang="en-US" dirty="0" smtClean="0"/>
              <a:t>) “</a:t>
            </a:r>
            <a:r>
              <a:rPr lang="en-US" dirty="0"/>
              <a:t>So I say to you: Ask and it will be given to you; seek and you will find; knock and the door will be opened to you. </a:t>
            </a:r>
            <a:r>
              <a:rPr lang="en-US" dirty="0" smtClean="0"/>
              <a:t>For </a:t>
            </a:r>
            <a:r>
              <a:rPr lang="en-US" dirty="0"/>
              <a:t>everyone who asks receives; the one who seeks finds; and to the one who knocks, the door will be opened</a:t>
            </a:r>
            <a:r>
              <a:rPr lang="en-US" dirty="0" smtClean="0"/>
              <a:t>.</a:t>
            </a:r>
            <a:r>
              <a:rPr lang="en-US" dirty="0"/>
              <a:t> “Which of you fathers, if your son asks </a:t>
            </a:r>
            <a:r>
              <a:rPr lang="en-US" dirty="0" smtClean="0"/>
              <a:t>for</a:t>
            </a:r>
            <a:r>
              <a:rPr lang="en-US" dirty="0"/>
              <a:t> a fish, will give him a snake instead</a:t>
            </a:r>
            <a:r>
              <a:rPr lang="en-US" dirty="0" smtClean="0"/>
              <a:t>?</a:t>
            </a:r>
            <a:r>
              <a:rPr lang="en-US" dirty="0"/>
              <a:t> </a:t>
            </a:r>
            <a:r>
              <a:rPr lang="en-US" dirty="0" smtClean="0"/>
              <a:t>Or if </a:t>
            </a:r>
            <a:r>
              <a:rPr lang="en-US" dirty="0"/>
              <a:t>he asks for an egg, will give him a scorpion</a:t>
            </a:r>
            <a:r>
              <a:rPr lang="en-US" dirty="0" smtClean="0"/>
              <a:t>?</a:t>
            </a:r>
            <a:r>
              <a:rPr lang="en-US" dirty="0"/>
              <a:t> If you then, though you are evil, know how to give good gifts to your children, how much more will your Father in heaven give the Holy Spirit to those who ask him!” </a:t>
            </a: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4274311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61312" cy="1143000"/>
          </a:xfrm>
        </p:spPr>
        <p:txBody>
          <a:bodyPr>
            <a:normAutofit/>
          </a:bodyPr>
          <a:lstStyle/>
          <a:p>
            <a:pPr algn="l"/>
            <a:r>
              <a:rPr lang="en-US" b="1" dirty="0" smtClean="0">
                <a:solidFill>
                  <a:srgbClr val="000090"/>
                </a:solidFill>
              </a:rPr>
              <a:t>Bible</a:t>
            </a:r>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a:t>Psalm 119:105 </a:t>
            </a:r>
            <a:r>
              <a:rPr lang="en-US" dirty="0" smtClean="0"/>
              <a:t> (</a:t>
            </a:r>
            <a:r>
              <a:rPr lang="en-US" smtClean="0"/>
              <a:t>NIV)</a:t>
            </a:r>
            <a:r>
              <a:rPr lang="en-US" b="1" smtClean="0"/>
              <a:t> </a:t>
            </a:r>
            <a:r>
              <a:rPr lang="en-US" i="1" smtClean="0"/>
              <a:t>Your word is a lamp for my feet, a light on my path.</a:t>
            </a:r>
          </a:p>
          <a:p>
            <a:pPr marL="514350" indent="-514350">
              <a:buFont typeface="+mj-lt"/>
              <a:buAutoNum type="arabicPeriod"/>
            </a:pPr>
            <a:endParaRPr lang="en-US"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536580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61312" cy="1143000"/>
          </a:xfrm>
        </p:spPr>
        <p:txBody>
          <a:bodyPr>
            <a:normAutofit/>
          </a:bodyPr>
          <a:lstStyle/>
          <a:p>
            <a:pPr algn="l"/>
            <a:r>
              <a:rPr lang="en-US" b="1" dirty="0" smtClean="0">
                <a:solidFill>
                  <a:srgbClr val="000090"/>
                </a:solidFill>
              </a:rPr>
              <a:t>Bible</a:t>
            </a:r>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fontScale="92500" lnSpcReduction="10000"/>
          </a:bodyPr>
          <a:lstStyle/>
          <a:p>
            <a:pPr marL="0" indent="0">
              <a:buNone/>
            </a:pPr>
            <a:r>
              <a:rPr lang="en-US" dirty="0"/>
              <a:t>Romans 15:</a:t>
            </a:r>
            <a:r>
              <a:rPr lang="en-US" dirty="0" smtClean="0"/>
              <a:t>4 (</a:t>
            </a:r>
            <a:r>
              <a:rPr lang="en-US" dirty="0"/>
              <a:t>NIV</a:t>
            </a:r>
            <a:r>
              <a:rPr lang="en-US" i="1" dirty="0" smtClean="0"/>
              <a:t>)</a:t>
            </a:r>
            <a:r>
              <a:rPr lang="en-US" b="1" i="1" dirty="0"/>
              <a:t> </a:t>
            </a:r>
            <a:r>
              <a:rPr lang="en-US" i="1" dirty="0" smtClean="0"/>
              <a:t>For </a:t>
            </a:r>
            <a:r>
              <a:rPr lang="en-US" i="1" dirty="0"/>
              <a:t>everything that was written in the past was written to teach us, so that through the endurance taught in the Scriptures and the encouragement they provide we might have hope</a:t>
            </a:r>
            <a:r>
              <a:rPr lang="en-US" i="1" dirty="0" smtClean="0"/>
              <a:t>.</a:t>
            </a:r>
          </a:p>
          <a:p>
            <a:pPr marL="0" indent="0">
              <a:buNone/>
            </a:pPr>
            <a:r>
              <a:rPr lang="en-US" dirty="0"/>
              <a:t>2 Timothy 3:16-</a:t>
            </a:r>
            <a:r>
              <a:rPr lang="en-US" dirty="0" smtClean="0"/>
              <a:t>17 (</a:t>
            </a:r>
            <a:r>
              <a:rPr lang="en-US" dirty="0"/>
              <a:t>NIV</a:t>
            </a:r>
            <a:r>
              <a:rPr lang="en-US" dirty="0" smtClean="0"/>
              <a:t>) </a:t>
            </a:r>
            <a:r>
              <a:rPr lang="en-US" i="1" dirty="0" smtClean="0"/>
              <a:t>All </a:t>
            </a:r>
            <a:r>
              <a:rPr lang="en-US" i="1" dirty="0"/>
              <a:t>Scripture is God-breathed and is useful for teaching, rebuking, correcting and training in righteousness</a:t>
            </a:r>
            <a:r>
              <a:rPr lang="en-US" i="1" dirty="0" smtClean="0"/>
              <a:t>,</a:t>
            </a:r>
            <a:r>
              <a:rPr lang="en-US" i="1" dirty="0"/>
              <a:t> so that the servant of God[a] may be thoroughly equipped for every good </a:t>
            </a:r>
            <a:r>
              <a:rPr lang="en-US" i="1" dirty="0">
                <a:solidFill>
                  <a:srgbClr val="0000FF"/>
                </a:solidFill>
              </a:rPr>
              <a:t>work</a:t>
            </a:r>
            <a:r>
              <a:rPr lang="en-US" i="1" dirty="0"/>
              <a:t>. </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987553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61312" cy="1143000"/>
          </a:xfrm>
        </p:spPr>
        <p:txBody>
          <a:bodyPr>
            <a:normAutofit/>
          </a:bodyPr>
          <a:lstStyle/>
          <a:p>
            <a:pPr algn="l"/>
            <a:r>
              <a:rPr lang="en-US" b="1" dirty="0" smtClean="0">
                <a:solidFill>
                  <a:srgbClr val="000090"/>
                </a:solidFill>
              </a:rPr>
              <a:t>Part of the Church</a:t>
            </a:r>
            <a:endParaRPr lang="en-US" b="1" dirty="0">
              <a:solidFill>
                <a:srgbClr val="000090"/>
              </a:solidFill>
            </a:endParaRPr>
          </a:p>
        </p:txBody>
      </p:sp>
      <p:sp>
        <p:nvSpPr>
          <p:cNvPr id="3" name="Content Placeholder 2"/>
          <p:cNvSpPr>
            <a:spLocks noGrp="1"/>
          </p:cNvSpPr>
          <p:nvPr>
            <p:ph idx="1"/>
          </p:nvPr>
        </p:nvSpPr>
        <p:spPr>
          <a:xfrm>
            <a:off x="1010186" y="1417638"/>
            <a:ext cx="7676613" cy="4708525"/>
          </a:xfrm>
        </p:spPr>
        <p:txBody>
          <a:bodyPr>
            <a:normAutofit/>
          </a:bodyPr>
          <a:lstStyle/>
          <a:p>
            <a:pPr marL="0" indent="0">
              <a:buNone/>
            </a:pPr>
            <a:r>
              <a:rPr lang="en-US" dirty="0" smtClean="0"/>
              <a:t>Hebrews 10:24-25 </a:t>
            </a:r>
            <a:r>
              <a:rPr lang="en-US" i="1" dirty="0" smtClean="0"/>
              <a:t>And </a:t>
            </a:r>
            <a:r>
              <a:rPr lang="en-US" i="1" dirty="0"/>
              <a:t>let us consider how we may spur one another on toward love and good deeds</a:t>
            </a:r>
            <a:r>
              <a:rPr lang="en-US" i="1" dirty="0" smtClean="0"/>
              <a:t>,</a:t>
            </a:r>
            <a:r>
              <a:rPr lang="en-US" i="1" dirty="0"/>
              <a:t> </a:t>
            </a:r>
            <a:r>
              <a:rPr lang="en-US" b="1" i="1" baseline="30000" dirty="0"/>
              <a:t> </a:t>
            </a:r>
            <a:r>
              <a:rPr lang="en-US" i="1" dirty="0"/>
              <a:t>not giving up meeting together, as some are in the habit of doing, but encouraging one another—and all the more as you see the Day approaching. </a:t>
            </a:r>
            <a:endParaRPr lang="en-US" i="1" dirty="0" smtClean="0"/>
          </a:p>
          <a:p>
            <a:pPr marL="0" indent="0">
              <a:buNone/>
            </a:pPr>
            <a:r>
              <a:rPr lang="en-US" dirty="0" smtClean="0"/>
              <a:t>Romans 12:5 </a:t>
            </a:r>
            <a:r>
              <a:rPr lang="en-US" i="1" dirty="0" smtClean="0"/>
              <a:t>We belong to each other and each of us needs all the </a:t>
            </a:r>
            <a:r>
              <a:rPr lang="en-US" i="1" dirty="0" smtClean="0">
                <a:solidFill>
                  <a:srgbClr val="0000FF"/>
                </a:solidFill>
              </a:rPr>
              <a:t>others</a:t>
            </a:r>
            <a:r>
              <a:rPr lang="en-US" i="1" dirty="0" smtClean="0"/>
              <a:t>.</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900487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solidFill>
                  <a:srgbClr val="000090"/>
                </a:solidFill>
              </a:rPr>
              <a:t>Engaged in the 7 Connections</a:t>
            </a:r>
            <a:endParaRPr lang="en-US" b="1" dirty="0">
              <a:solidFill>
                <a:srgbClr val="000090"/>
              </a:solidFill>
            </a:endParaRPr>
          </a:p>
        </p:txBody>
      </p:sp>
      <p:sp>
        <p:nvSpPr>
          <p:cNvPr id="3" name="Content Placeholder 2"/>
          <p:cNvSpPr>
            <a:spLocks noGrp="1"/>
          </p:cNvSpPr>
          <p:nvPr>
            <p:ph idx="1"/>
          </p:nvPr>
        </p:nvSpPr>
        <p:spPr>
          <a:xfrm>
            <a:off x="1167136" y="1417638"/>
            <a:ext cx="7519663" cy="4708525"/>
          </a:xfrm>
        </p:spPr>
        <p:txBody>
          <a:bodyPr>
            <a:normAutofit/>
          </a:bodyPr>
          <a:lstStyle/>
          <a:p>
            <a:pPr marL="514350" indent="-514350">
              <a:buFont typeface="+mj-lt"/>
              <a:buAutoNum type="arabicPeriod"/>
            </a:pPr>
            <a:r>
              <a:rPr lang="en-US" dirty="0" smtClean="0"/>
              <a:t>Walk with God</a:t>
            </a:r>
          </a:p>
          <a:p>
            <a:pPr marL="514350" indent="-514350">
              <a:buFont typeface="+mj-lt"/>
              <a:buAutoNum type="arabicPeriod"/>
            </a:pPr>
            <a:r>
              <a:rPr lang="en-US" dirty="0" smtClean="0"/>
              <a:t>Walk with Spouse</a:t>
            </a:r>
          </a:p>
          <a:p>
            <a:pPr marL="514350" indent="-514350">
              <a:buFont typeface="+mj-lt"/>
              <a:buAutoNum type="arabicPeriod"/>
            </a:pPr>
            <a:r>
              <a:rPr lang="en-US" dirty="0" smtClean="0"/>
              <a:t>Walk with Family</a:t>
            </a:r>
          </a:p>
          <a:p>
            <a:pPr marL="514350" indent="-514350">
              <a:buFont typeface="+mj-lt"/>
              <a:buAutoNum type="arabicPeriod"/>
            </a:pPr>
            <a:r>
              <a:rPr lang="en-US" dirty="0" smtClean="0"/>
              <a:t>Walk with Friends</a:t>
            </a:r>
          </a:p>
          <a:p>
            <a:pPr marL="514350" indent="-514350">
              <a:buFont typeface="+mj-lt"/>
              <a:buAutoNum type="arabicPeriod"/>
            </a:pPr>
            <a:r>
              <a:rPr lang="en-US" dirty="0" smtClean="0"/>
              <a:t>Walk with Church</a:t>
            </a:r>
          </a:p>
          <a:p>
            <a:pPr marL="514350" indent="-514350">
              <a:buFont typeface="+mj-lt"/>
              <a:buAutoNum type="arabicPeriod"/>
            </a:pPr>
            <a:r>
              <a:rPr lang="en-US" dirty="0" smtClean="0"/>
              <a:t>Walk with Kingdom</a:t>
            </a:r>
          </a:p>
          <a:p>
            <a:pPr marL="514350" indent="-514350">
              <a:buFont typeface="+mj-lt"/>
              <a:buAutoNum type="arabicPeriod"/>
            </a:pPr>
            <a:r>
              <a:rPr lang="en-US" dirty="0" smtClean="0"/>
              <a:t>Walk with </a:t>
            </a:r>
            <a:r>
              <a:rPr lang="en-US" dirty="0" smtClean="0">
                <a:solidFill>
                  <a:srgbClr val="0000FF"/>
                </a:solidFill>
              </a:rPr>
              <a:t>World</a:t>
            </a:r>
          </a:p>
          <a:p>
            <a:pPr marL="0" indent="0" algn="r">
              <a:buNone/>
            </a:pPr>
            <a:r>
              <a:rPr lang="en-US" dirty="0" smtClean="0">
                <a:solidFill>
                  <a:srgbClr val="0000FF"/>
                </a:solidFill>
              </a:rPr>
              <a:t>End</a:t>
            </a:r>
            <a:endParaRPr lang="en-US" dirty="0" smtClean="0">
              <a:solidFill>
                <a:srgbClr val="0000FF"/>
              </a:solidFill>
            </a:endParaRP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665273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24495</TotalTime>
  <Words>160</Words>
  <Application>Microsoft Macintosh PowerPoint</Application>
  <PresentationFormat>On-screen Show (4:3)</PresentationFormat>
  <Paragraphs>47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Pre-requisites to  Christian Coaching Part 2</vt:lpstr>
      <vt:lpstr>A walk with God</vt:lpstr>
      <vt:lpstr>Prayer</vt:lpstr>
      <vt:lpstr>PowerPoint Presentation</vt:lpstr>
      <vt:lpstr>PowerPoint Presentation</vt:lpstr>
      <vt:lpstr>Bible</vt:lpstr>
      <vt:lpstr>Bible</vt:lpstr>
      <vt:lpstr>Part of the Church</vt:lpstr>
      <vt:lpstr>Engaged in the 7 Connections</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changing coaching</dc:title>
  <dc:creator>Steve Elzinga</dc:creator>
  <cp:lastModifiedBy>Steve Elzinga</cp:lastModifiedBy>
  <cp:revision>55</cp:revision>
  <dcterms:created xsi:type="dcterms:W3CDTF">2019-03-01T19:59:18Z</dcterms:created>
  <dcterms:modified xsi:type="dcterms:W3CDTF">2019-06-07T14:13:52Z</dcterms:modified>
</cp:coreProperties>
</file>