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67"/>
  </p:normalViewPr>
  <p:slideViewPr>
    <p:cSldViewPr snapToGrid="0" snapToObjects="1">
      <p:cViewPr varScale="1">
        <p:scale>
          <a:sx n="82" d="100"/>
          <a:sy n="82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3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3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9/10/19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01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32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53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08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2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0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8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8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3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8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2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7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9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F11F934-A0F4-4F4D-9930-7113A18B82F6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EDB7DCC-2076-7548-A468-E67EC2C80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37B7E5-F3BF-4564-8370-C1462CEE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Design: Equal and Different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387F0A-54F9-46D0-8A9F-DC17A6658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Purpose determines design</a:t>
            </a:r>
          </a:p>
          <a:p>
            <a:r>
              <a:rPr lang="en-US" dirty="0"/>
              <a:t>Design determines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517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F41BFB-3450-4578-9A29-291C077E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For we are God’s workmanship, created in Christ Jesus to do good works, which God prepared in advance for us to do.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9A9E1F-987E-4A73-B8D6-E1595CC1082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Ephesians 2:10</a:t>
            </a:r>
          </a:p>
        </p:txBody>
      </p:sp>
    </p:spTree>
    <p:extLst>
      <p:ext uri="{BB962C8B-B14F-4D97-AF65-F5344CB8AC3E}">
        <p14:creationId xmlns:p14="http://schemas.microsoft.com/office/powerpoint/2010/main" val="910705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DC5B04-D51F-4113-9038-8801F823B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like God, knowing good and evil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0145DA-9698-435F-A690-878B969AE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Satan left out Lord when he referred to God</a:t>
            </a:r>
          </a:p>
        </p:txBody>
      </p:sp>
    </p:spTree>
    <p:extLst>
      <p:ext uri="{BB962C8B-B14F-4D97-AF65-F5344CB8AC3E}">
        <p14:creationId xmlns:p14="http://schemas.microsoft.com/office/powerpoint/2010/main" val="1115285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F631E2-B02B-493A-A004-710BCA49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my example, as I follow the example of Christ.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290C305-AEE0-4730-844D-929BFEA809B7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1 Corinthians 11:1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15B052-4640-4A90-8506-D8A2F0F6A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In other words, when I look like Christ imitate me.  Otherwise, we’re not to try to imitate others.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05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AA1FB8-8806-47DE-A4FE-A95615A35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Fall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596198-0D6B-46BD-8280-273E8539F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105465" cy="4052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source of conflict between men and women</a:t>
            </a:r>
          </a:p>
          <a:p>
            <a:r>
              <a:rPr lang="en-US" dirty="0"/>
              <a:t>Turned men and women away from God’s perfect design</a:t>
            </a:r>
          </a:p>
          <a:p>
            <a:r>
              <a:rPr lang="en-US" dirty="0"/>
              <a:t>By an act of their wills, Adam and Eve rejected God’s plan and pursued their own desires</a:t>
            </a:r>
          </a:p>
          <a:p>
            <a:r>
              <a:rPr lang="en-US" dirty="0"/>
              <a:t>Designed to live in His purpose and under His loving rule</a:t>
            </a:r>
          </a:p>
          <a:p>
            <a:r>
              <a:rPr lang="en-US" dirty="0"/>
              <a:t>Thought they could be like God </a:t>
            </a:r>
          </a:p>
          <a:p>
            <a:r>
              <a:rPr lang="en-US" dirty="0"/>
              <a:t>Not satisfied with their position and roles</a:t>
            </a:r>
          </a:p>
          <a:p>
            <a:r>
              <a:rPr lang="en-US" dirty="0"/>
              <a:t>Rejecting this only brought heartache</a:t>
            </a:r>
          </a:p>
          <a:p>
            <a:r>
              <a:rPr lang="en-US" dirty="0"/>
              <a:t>Men and women lost their perfectly balanced relationship</a:t>
            </a:r>
          </a:p>
          <a:p>
            <a:r>
              <a:rPr lang="en-US" dirty="0"/>
              <a:t>Not designed to live independently from God and the purposes for which he created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3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CDA94-69DF-44E3-948C-0C6EFA119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To the woman he said, I will greatly increase your labor pains; with pain you will give birth to children.  You will (chase after) want to control your husband but he will dominate you.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9238CBF-1930-4995-A454-C09D7EEE9013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Genesis 3:16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3C1D998-4EDC-4D8F-BFDA-7BE3D47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Spirit: conscience, intuition, communion</a:t>
            </a:r>
          </a:p>
        </p:txBody>
      </p:sp>
    </p:spTree>
    <p:extLst>
      <p:ext uri="{BB962C8B-B14F-4D97-AF65-F5344CB8AC3E}">
        <p14:creationId xmlns:p14="http://schemas.microsoft.com/office/powerpoint/2010/main" val="26895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E709CE-8C72-40BB-959E-A71F108D17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God created man and placed the man in the male and female. The male was created for a specific purpose and the female was created for a specific purpose.  The purpose of each are related to their overall purpose – to have a relationship of love with God and have co-dominion over the earth.</a:t>
            </a:r>
          </a:p>
        </p:txBody>
      </p:sp>
    </p:spTree>
    <p:extLst>
      <p:ext uri="{BB962C8B-B14F-4D97-AF65-F5344CB8AC3E}">
        <p14:creationId xmlns:p14="http://schemas.microsoft.com/office/powerpoint/2010/main" val="1543387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F347AA-7AB2-468A-AB36-2E5246D4A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3134" y="808074"/>
            <a:ext cx="10111563" cy="5337545"/>
          </a:xfrm>
        </p:spPr>
        <p:txBody>
          <a:bodyPr/>
          <a:lstStyle/>
          <a:p>
            <a:r>
              <a:rPr lang="en-US" sz="2800" dirty="0"/>
              <a:t>The manufacturer determines the design of a product and the manufacturer establishes the differences in his product. </a:t>
            </a:r>
            <a:br>
              <a:rPr lang="en-US" sz="2800" dirty="0"/>
            </a:br>
            <a:r>
              <a:rPr lang="en-US" sz="2800" dirty="0"/>
              <a:t>Not:</a:t>
            </a:r>
            <a:br>
              <a:rPr lang="en-US" sz="2800" dirty="0"/>
            </a:br>
            <a:r>
              <a:rPr lang="en-US" sz="2800" dirty="0"/>
              <a:t>- Society</a:t>
            </a:r>
            <a:br>
              <a:rPr lang="en-US" sz="2800" dirty="0"/>
            </a:br>
            <a:r>
              <a:rPr lang="en-US" sz="2800" dirty="0"/>
              <a:t>- Culture</a:t>
            </a:r>
            <a:br>
              <a:rPr lang="en-US" sz="2800" dirty="0"/>
            </a:br>
            <a:r>
              <a:rPr lang="en-US" sz="2800" dirty="0"/>
              <a:t>- Religion</a:t>
            </a:r>
            <a:br>
              <a:rPr lang="en-US" sz="2800" dirty="0"/>
            </a:br>
            <a:r>
              <a:rPr lang="en-US" sz="2800" dirty="0"/>
              <a:t>- Tradition</a:t>
            </a:r>
            <a:br>
              <a:rPr lang="en-US" sz="2800" dirty="0"/>
            </a:br>
            <a:r>
              <a:rPr lang="en-US" sz="2800" dirty="0"/>
              <a:t>- Environment</a:t>
            </a:r>
            <a:br>
              <a:rPr lang="en-US" sz="2800" dirty="0"/>
            </a:br>
            <a:r>
              <a:rPr lang="en-US" sz="2800" dirty="0"/>
              <a:t>- Family Upbringing</a:t>
            </a:r>
            <a:br>
              <a:rPr lang="en-US" sz="2800" dirty="0"/>
            </a:br>
            <a:r>
              <a:rPr lang="en-US" sz="2800" dirty="0"/>
              <a:t>- History</a:t>
            </a:r>
          </a:p>
        </p:txBody>
      </p:sp>
    </p:spTree>
    <p:extLst>
      <p:ext uri="{BB962C8B-B14F-4D97-AF65-F5344CB8AC3E}">
        <p14:creationId xmlns:p14="http://schemas.microsoft.com/office/powerpoint/2010/main" val="25667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D2A949-8A58-4B73-B1D4-F2B52867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What society and culture have done is to take the intrinsic differences between males and females, distort them and use them to devalue women</a:t>
            </a:r>
            <a:r>
              <a:rPr lang="en-US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70976C-CBAF-4DB7-8F7C-F202136D2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Myles Munroe</a:t>
            </a:r>
          </a:p>
        </p:txBody>
      </p:sp>
    </p:spTree>
    <p:extLst>
      <p:ext uri="{BB962C8B-B14F-4D97-AF65-F5344CB8AC3E}">
        <p14:creationId xmlns:p14="http://schemas.microsoft.com/office/powerpoint/2010/main" val="12201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DCA281-3DBC-48B7-8775-05E607637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purpose will stand.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71D65F-FAE2-42E2-9B81-778C8C1C8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Isiah 46:10</a:t>
            </a:r>
          </a:p>
        </p:txBody>
      </p:sp>
    </p:spTree>
    <p:extLst>
      <p:ext uri="{BB962C8B-B14F-4D97-AF65-F5344CB8AC3E}">
        <p14:creationId xmlns:p14="http://schemas.microsoft.com/office/powerpoint/2010/main" val="196336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D476BE-F11C-4E89-BB24-58E6815AB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Dominion of Male and Female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1F504F-E634-4FF1-92C2-1E47E5348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have dominion</a:t>
            </a:r>
          </a:p>
          <a:p>
            <a:r>
              <a:rPr lang="en-US" dirty="0"/>
              <a:t>Assignment is the same</a:t>
            </a:r>
          </a:p>
          <a:p>
            <a:r>
              <a:rPr lang="en-US" dirty="0"/>
              <a:t>Execution is different</a:t>
            </a:r>
          </a:p>
          <a:p>
            <a:r>
              <a:rPr lang="en-US" dirty="0"/>
              <a:t>Different purpose, design, bodies – authority carried out differently</a:t>
            </a:r>
          </a:p>
          <a:p>
            <a:r>
              <a:rPr lang="en-US" dirty="0"/>
              <a:t>Principle: the </a:t>
            </a:r>
            <a:r>
              <a:rPr lang="en-US" i="1" dirty="0"/>
              <a:t>way</a:t>
            </a:r>
            <a:r>
              <a:rPr lang="en-US" dirty="0"/>
              <a:t> you are is because of </a:t>
            </a:r>
            <a:r>
              <a:rPr lang="en-US" i="1" dirty="0"/>
              <a:t>why</a:t>
            </a:r>
            <a:r>
              <a:rPr lang="en-US" dirty="0"/>
              <a:t> you are</a:t>
            </a:r>
          </a:p>
          <a:p>
            <a:r>
              <a:rPr lang="en-US" dirty="0"/>
              <a:t>Determine individual nature, design and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83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870193-8B31-478F-A3A3-6FC5FABF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86C49D-DD02-4886-96E3-62407F5C3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now bone of my bones – exactly like me in structure</a:t>
            </a:r>
          </a:p>
          <a:p>
            <a:r>
              <a:rPr lang="en-US" dirty="0"/>
              <a:t>This is now flesh of my flesh - - exactly like me in her physical qualities, emotional and psychological abilities</a:t>
            </a:r>
          </a:p>
          <a:p>
            <a:r>
              <a:rPr lang="en-US" dirty="0"/>
              <a:t>Yet Adam saw differences – she has a womb – her circuits function differently in order to allow the womb to fulfill it’s purpose</a:t>
            </a:r>
          </a:p>
          <a:p>
            <a:r>
              <a:rPr lang="en-US" dirty="0"/>
              <a:t>Another design difference male – source / giver, female – receiver</a:t>
            </a:r>
          </a:p>
          <a:p>
            <a:r>
              <a:rPr lang="en-US" dirty="0"/>
              <a:t>Designed to receive his love</a:t>
            </a:r>
          </a:p>
          <a:p>
            <a:r>
              <a:rPr lang="en-US" dirty="0"/>
              <a:t>Qualities that complement him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512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812905-ABB2-4146-B8B6-8C43D2187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50F7E6-8A21-48E8-BD3F-C8F9DF35B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doesn’t mean inferior or superior</a:t>
            </a:r>
          </a:p>
          <a:p>
            <a:r>
              <a:rPr lang="en-US" dirty="0"/>
              <a:t>Different because of their purpose</a:t>
            </a:r>
          </a:p>
          <a:p>
            <a:r>
              <a:rPr lang="en-US" dirty="0"/>
              <a:t>God created us all unique – fingerprint</a:t>
            </a:r>
          </a:p>
          <a:p>
            <a:r>
              <a:rPr lang="en-US" dirty="0"/>
              <a:t>Wants us all to remain unique – even in unity with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0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D4DDD9-7FF8-43C1-8FD7-F14AE17D4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3E9873-C37C-4090-A86D-FEB1CE2A8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made you for a special purpose</a:t>
            </a:r>
          </a:p>
          <a:p>
            <a:r>
              <a:rPr lang="en-US" dirty="0"/>
              <a:t>God made us different because of our purpose</a:t>
            </a:r>
          </a:p>
          <a:p>
            <a:r>
              <a:rPr lang="en-US" dirty="0"/>
              <a:t>People spend years trying to change their mates</a:t>
            </a:r>
          </a:p>
          <a:p>
            <a:r>
              <a:rPr lang="en-US" dirty="0"/>
              <a:t>Understanding men / women</a:t>
            </a:r>
          </a:p>
          <a:p>
            <a:r>
              <a:rPr lang="en-US" dirty="0"/>
              <a:t>Dealing with a female – find out what God wanted when he made females</a:t>
            </a:r>
          </a:p>
          <a:p>
            <a:r>
              <a:rPr lang="en-US" dirty="0"/>
              <a:t>Handling something they don’t understand</a:t>
            </a:r>
          </a:p>
          <a:p>
            <a:r>
              <a:rPr lang="en-US" dirty="0"/>
              <a:t>Differences complementary, celebrate uniqueness as females, males and individuals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29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Microsoft Macintosh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 Boardroom</vt:lpstr>
      <vt:lpstr>God’s Design: Equal and Different</vt:lpstr>
      <vt:lpstr>God created man and placed the man in the male and female. The male was created for a specific purpose and the female was created for a specific purpose.  The purpose of each are related to their overall purpose – to have a relationship of love with God and have co-dominion over the earth.</vt:lpstr>
      <vt:lpstr>The manufacturer determines the design of a product and the manufacturer establishes the differences in his product.  Not: - Society - Culture - Religion - Tradition - Environment - Family Upbringing - History</vt:lpstr>
      <vt:lpstr>What society and culture have done is to take the intrinsic differences between males and females, distort them and use them to devalue women.</vt:lpstr>
      <vt:lpstr>My purpose will stand.</vt:lpstr>
      <vt:lpstr>Dominion of Male and Female Man</vt:lpstr>
      <vt:lpstr>Equal</vt:lpstr>
      <vt:lpstr>Different</vt:lpstr>
      <vt:lpstr>Unique Purpose</vt:lpstr>
      <vt:lpstr>For we are God’s workmanship, created in Christ Jesus to do good works, which God prepared in advance for us to do.</vt:lpstr>
      <vt:lpstr>Be like God, knowing good and evil</vt:lpstr>
      <vt:lpstr>Follow my example, as I follow the example of Christ.</vt:lpstr>
      <vt:lpstr>The Fall of Man</vt:lpstr>
      <vt:lpstr>To the woman he said, I will greatly increase your labor pains; with pain you will give birth to children.  You will (chase after) want to control your husband but he will dominate you.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Design: Equal and Different</dc:title>
  <dc:creator>Wally DELAFUENTE</dc:creator>
  <cp:lastModifiedBy>Wally DELAFUENTE</cp:lastModifiedBy>
  <cp:revision>1</cp:revision>
  <dcterms:created xsi:type="dcterms:W3CDTF">2019-09-10T14:40:01Z</dcterms:created>
  <dcterms:modified xsi:type="dcterms:W3CDTF">2019-09-10T14:40:23Z</dcterms:modified>
</cp:coreProperties>
</file>