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10"/>
  </p:notesMasterIdLst>
  <p:sldIdLst>
    <p:sldId id="262" r:id="rId2"/>
    <p:sldId id="257" r:id="rId3"/>
    <p:sldId id="267" r:id="rId4"/>
    <p:sldId id="268" r:id="rId5"/>
    <p:sldId id="264" r:id="rId6"/>
    <p:sldId id="265" r:id="rId7"/>
    <p:sldId id="269" r:id="rId8"/>
    <p:sldId id="266"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1pPr>
    <a:lvl2pPr marL="4572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2pPr>
    <a:lvl3pPr marL="9144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3pPr>
    <a:lvl4pPr marL="13716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4pPr>
    <a:lvl5pPr marL="18288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5pPr>
    <a:lvl6pPr marL="2286000" algn="l" defTabSz="457200" rtl="0" eaLnBrk="1" latinLnBrk="0" hangingPunct="1">
      <a:defRPr kern="1200">
        <a:solidFill>
          <a:schemeClr val="tx1"/>
        </a:solidFill>
        <a:latin typeface="Franklin Gothic Book" charset="0"/>
        <a:ea typeface="ＭＳ Ｐゴシック" charset="-128"/>
        <a:cs typeface="ＭＳ Ｐゴシック" charset="-128"/>
      </a:defRPr>
    </a:lvl6pPr>
    <a:lvl7pPr marL="2743200" algn="l" defTabSz="457200" rtl="0" eaLnBrk="1" latinLnBrk="0" hangingPunct="1">
      <a:defRPr kern="1200">
        <a:solidFill>
          <a:schemeClr val="tx1"/>
        </a:solidFill>
        <a:latin typeface="Franklin Gothic Book" charset="0"/>
        <a:ea typeface="ＭＳ Ｐゴシック" charset="-128"/>
        <a:cs typeface="ＭＳ Ｐゴシック" charset="-128"/>
      </a:defRPr>
    </a:lvl7pPr>
    <a:lvl8pPr marL="3200400" algn="l" defTabSz="457200" rtl="0" eaLnBrk="1" latinLnBrk="0" hangingPunct="1">
      <a:defRPr kern="1200">
        <a:solidFill>
          <a:schemeClr val="tx1"/>
        </a:solidFill>
        <a:latin typeface="Franklin Gothic Book" charset="0"/>
        <a:ea typeface="ＭＳ Ｐゴシック" charset="-128"/>
        <a:cs typeface="ＭＳ Ｐゴシック" charset="-128"/>
      </a:defRPr>
    </a:lvl8pPr>
    <a:lvl9pPr marL="3657600" algn="l" defTabSz="457200" rtl="0" eaLnBrk="1" latinLnBrk="0" hangingPunct="1">
      <a:defRPr kern="1200">
        <a:solidFill>
          <a:schemeClr val="tx1"/>
        </a:solidFill>
        <a:latin typeface="Franklin Gothic Book"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7" d="100"/>
          <a:sy n="117" d="100"/>
        </p:scale>
        <p:origin x="-6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95E29-8AD1-9847-A9D7-B6CBD34CEB00}" type="datetimeFigureOut">
              <a:rPr lang="en-US" smtClean="0"/>
              <a:pPr/>
              <a:t>5/21/15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9E6FF4-597C-8847-AEF3-743924DFC461}"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846776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CCD54407-D425-384F-9221-8FBD463DFCFC}" type="datetimeFigureOut">
              <a:rPr lang="en-US"/>
              <a:pPr/>
              <a:t>5/21/15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C596C4C-D3A5-824B-93FF-D51E8B8F90E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E29E62C6-2446-314A-9FD6-930D00E5213C}" type="datetimeFigureOut">
              <a:rPr lang="en-US"/>
              <a:pPr/>
              <a:t>5/21/15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9FC12CA-CD27-0E4E-B9A6-7DA88259146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3600" b="1" cap="none"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lstStyle>
            <a:lvl1pPr marL="0" indent="0" algn="ct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fld id="{3330CC7A-E53C-794C-A495-A30223CDDC2A}" type="datetimeFigureOut">
              <a:rPr lang="en-US"/>
              <a:pPr/>
              <a:t>5/21/15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8559D61-A6D9-B848-A491-6BA1D0050D8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298448" y="2121407"/>
            <a:ext cx="3200400" cy="360273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4663440" y="2119313"/>
            <a:ext cx="3200400" cy="3605212"/>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5"/>
          </p:nvPr>
        </p:nvSpPr>
        <p:spPr/>
        <p:txBody>
          <a:bodyPr/>
          <a:lstStyle>
            <a:lvl1pPr>
              <a:defRPr/>
            </a:lvl1pPr>
          </a:lstStyle>
          <a:p>
            <a:fld id="{A99D06A8-8CB5-AD4B-9D91-BFED897BDCA4}" type="datetimeFigureOut">
              <a:rPr lang="en-US"/>
              <a:pPr/>
              <a:t>5/21/15</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5A9D48A6-2E6C-B048-A449-3D61D5900E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1298448" y="2944368"/>
            <a:ext cx="3227832" cy="277977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5"/>
          </p:nvPr>
        </p:nvSpPr>
        <p:spPr/>
        <p:txBody>
          <a:bodyPr/>
          <a:lstStyle>
            <a:lvl1pPr>
              <a:defRPr/>
            </a:lvl1pPr>
          </a:lstStyle>
          <a:p>
            <a:fld id="{56C63C68-A86F-A84E-A743-2C75BF152B3A}" type="datetimeFigureOut">
              <a:rPr lang="en-US"/>
              <a:pPr/>
              <a:t>5/21/15</a:t>
            </a:fld>
            <a:endParaRPr lang="en-US"/>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fld id="{0DCB057B-8C9E-464F-9077-DA1F1756E1B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CF606718-22AC-5348-B1B1-6FBEC41BDD7F}" type="datetimeFigureOut">
              <a:rPr lang="en-US"/>
              <a:pPr/>
              <a:t>5/21/15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B46FFA2-197B-6D47-92CD-1E4360F262C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C95422F-2451-714A-8747-73221DD0CC7B}" type="datetimeFigureOut">
              <a:rPr lang="en-US"/>
              <a:pPr/>
              <a:t>5/21/15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97EAA3F-9B11-AF46-99AB-0C6E21650FC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60000">
            <a:off x="4471988" y="603250"/>
            <a:ext cx="3787775"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21540000">
            <a:off x="749300" y="576263"/>
            <a:ext cx="3789363"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8976" y="2020042"/>
            <a:ext cx="3064827" cy="1503037"/>
          </a:xfrm>
        </p:spPr>
        <p:txBody>
          <a:bodyPr anchor="b">
            <a:noAutofit/>
          </a:bodyPr>
          <a:lstStyle>
            <a:lvl1pPr algn="ctr">
              <a:defRPr sz="3200" b="0"/>
            </a:lvl1pPr>
          </a:lstStyle>
          <a:p>
            <a:r>
              <a:rPr lang="en-US" dirty="0" smtClean="0"/>
              <a:t>Click to edit Master title style</a:t>
            </a:r>
            <a:endParaRPr lang="en-US" dirty="0"/>
          </a:p>
        </p:txBody>
      </p:sp>
      <p:sp>
        <p:nvSpPr>
          <p:cNvPr id="3" name="Content Placeholder 2"/>
          <p:cNvSpPr>
            <a:spLocks noGrp="1"/>
          </p:cNvSpPr>
          <p:nvPr>
            <p:ph idx="1"/>
          </p:nvPr>
        </p:nvSpPr>
        <p:spPr>
          <a:xfrm rot="60000">
            <a:off x="4854291" y="1150993"/>
            <a:ext cx="3020792" cy="4625489"/>
          </a:xfrm>
        </p:spPr>
        <p:txBody>
          <a:bodyPr anchor="ctr"/>
          <a:lstStyle>
            <a:lvl1pPr>
              <a:buFont typeface="Arial"/>
              <a:buChar char="•"/>
              <a:defRPr sz="2200"/>
            </a:lvl1pPr>
            <a:lvl2pPr>
              <a:buFont typeface="Arial"/>
              <a:buChar char="•"/>
              <a:defRPr sz="2000"/>
            </a:lvl2pPr>
            <a:lvl3pPr>
              <a:buFont typeface="Arial"/>
              <a:buChar char="•"/>
              <a:defRPr sz="1800"/>
            </a:lvl3pPr>
            <a:lvl4pPr>
              <a:buFont typeface="Arial"/>
              <a:buChar char="•"/>
              <a:defRPr sz="1600"/>
            </a:lvl4pPr>
            <a:lvl5pPr>
              <a:buFont typeface="Arial"/>
              <a:buChar char="•"/>
              <a:defRPr sz="14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4"/>
          <p:cNvSpPr>
            <a:spLocks noGrp="1"/>
          </p:cNvSpPr>
          <p:nvPr>
            <p:ph type="dt" sz="half" idx="10"/>
          </p:nvPr>
        </p:nvSpPr>
        <p:spPr>
          <a:xfrm rot="60000">
            <a:off x="6342063" y="5886450"/>
            <a:ext cx="1212850" cy="365125"/>
          </a:xfrm>
        </p:spPr>
        <p:txBody>
          <a:bodyPr/>
          <a:lstStyle>
            <a:lvl1pPr>
              <a:defRPr/>
            </a:lvl1pPr>
          </a:lstStyle>
          <a:p>
            <a:fld id="{C7B3B02E-9C60-554E-8B7D-3CD9C6137E16}" type="datetimeFigureOut">
              <a:rPr lang="en-US"/>
              <a:pPr/>
              <a:t>5/21/15</a:t>
            </a:fld>
            <a:endParaRPr lang="en-US"/>
          </a:p>
        </p:txBody>
      </p:sp>
      <p:sp>
        <p:nvSpPr>
          <p:cNvPr id="16" name="Footer Placeholder 5"/>
          <p:cNvSpPr>
            <a:spLocks noGrp="1"/>
          </p:cNvSpPr>
          <p:nvPr>
            <p:ph type="ftr" sz="quarter" idx="11"/>
          </p:nvPr>
        </p:nvSpPr>
        <p:spPr>
          <a:xfrm rot="21540000">
            <a:off x="914400" y="5829300"/>
            <a:ext cx="3522663" cy="365125"/>
          </a:xfrm>
        </p:spPr>
        <p:txBody>
          <a:bodyPr/>
          <a:lstStyle>
            <a:lvl1pPr>
              <a:defRPr/>
            </a:lvl1pPr>
          </a:lstStyle>
          <a:p>
            <a:pPr>
              <a:defRPr/>
            </a:pPr>
            <a:endParaRPr lang="en-US"/>
          </a:p>
        </p:txBody>
      </p:sp>
      <p:sp>
        <p:nvSpPr>
          <p:cNvPr id="17" name="Slide Number Placeholder 6"/>
          <p:cNvSpPr>
            <a:spLocks noGrp="1"/>
          </p:cNvSpPr>
          <p:nvPr>
            <p:ph type="sldNum" sz="quarter" idx="12"/>
          </p:nvPr>
        </p:nvSpPr>
        <p:spPr>
          <a:xfrm rot="60000">
            <a:off x="7558088" y="5897563"/>
            <a:ext cx="554037" cy="365125"/>
          </a:xfrm>
        </p:spPr>
        <p:txBody>
          <a:bodyPr/>
          <a:lstStyle>
            <a:lvl1pPr>
              <a:defRPr/>
            </a:lvl1pPr>
          </a:lstStyle>
          <a:p>
            <a:fld id="{A8519784-57CC-CA48-8D6F-159C15B9B1E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21540000">
            <a:off x="744538" y="576263"/>
            <a:ext cx="3789362"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60000">
            <a:off x="4464050" y="603250"/>
            <a:ext cx="3789363"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6424" y="2020824"/>
            <a:ext cx="3063240" cy="1499616"/>
          </a:xfrm>
        </p:spPr>
        <p:txBody>
          <a:bodyPr anchor="b">
            <a:noAutofit/>
          </a:bodyPr>
          <a:lstStyle>
            <a:lvl1pPr algn="ctr">
              <a:defRPr sz="3200" b="0"/>
            </a:lvl1pPr>
          </a:lstStyle>
          <a:p>
            <a:r>
              <a:rPr lang="en-US" dirty="0"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rtlCol="0">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2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5" name="Date Placeholder 4"/>
          <p:cNvSpPr>
            <a:spLocks noGrp="1"/>
          </p:cNvSpPr>
          <p:nvPr>
            <p:ph type="dt" sz="half" idx="10"/>
          </p:nvPr>
        </p:nvSpPr>
        <p:spPr>
          <a:xfrm rot="60000">
            <a:off x="6345238" y="5888038"/>
            <a:ext cx="1214437" cy="365125"/>
          </a:xfrm>
        </p:spPr>
        <p:txBody>
          <a:bodyPr/>
          <a:lstStyle>
            <a:lvl1pPr>
              <a:defRPr/>
            </a:lvl1pPr>
          </a:lstStyle>
          <a:p>
            <a:fld id="{167A66A5-5E05-7245-8695-48F30B08166D}" type="datetimeFigureOut">
              <a:rPr lang="en-US"/>
              <a:pPr/>
              <a:t>5/21/15</a:t>
            </a:fld>
            <a:endParaRPr lang="en-US"/>
          </a:p>
        </p:txBody>
      </p:sp>
      <p:sp>
        <p:nvSpPr>
          <p:cNvPr id="16" name="Footer Placeholder 5"/>
          <p:cNvSpPr>
            <a:spLocks noGrp="1"/>
          </p:cNvSpPr>
          <p:nvPr>
            <p:ph type="ftr" sz="quarter" idx="11"/>
          </p:nvPr>
        </p:nvSpPr>
        <p:spPr>
          <a:xfrm rot="21540000">
            <a:off x="914400" y="5830888"/>
            <a:ext cx="3319463" cy="365125"/>
          </a:xfrm>
        </p:spPr>
        <p:txBody>
          <a:bodyPr/>
          <a:lstStyle>
            <a:lvl1pPr>
              <a:defRPr/>
            </a:lvl1pPr>
          </a:lstStyle>
          <a:p>
            <a:pPr>
              <a:defRPr/>
            </a:pPr>
            <a:endParaRPr lang="en-US"/>
          </a:p>
        </p:txBody>
      </p:sp>
      <p:sp>
        <p:nvSpPr>
          <p:cNvPr id="17" name="Slide Number Placeholder 6"/>
          <p:cNvSpPr>
            <a:spLocks noGrp="1"/>
          </p:cNvSpPr>
          <p:nvPr>
            <p:ph type="sldNum" sz="quarter" idx="12"/>
          </p:nvPr>
        </p:nvSpPr>
        <p:spPr>
          <a:xfrm rot="60000">
            <a:off x="7562850" y="5900738"/>
            <a:ext cx="554038" cy="365125"/>
          </a:xfrm>
        </p:spPr>
        <p:txBody>
          <a:bodyPr/>
          <a:lstStyle>
            <a:lvl1pPr>
              <a:defRPr/>
            </a:lvl1pPr>
          </a:lstStyle>
          <a:p>
            <a:fld id="{750B6A0A-9195-864B-BA93-669CA69EB7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nchor="ct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1AE9422B-0BFD-4343-A17C-A07836723BB6}" type="datetimeFigureOut">
              <a:rPr lang="en-US"/>
              <a:pPr/>
              <a:t>5/21/15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7E42053-FD6A-4F47-BE93-74F123D5C01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3.jpeg"/><Relationship Id="rId13"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grpSp>
        <p:nvGrpSpPr>
          <p:cNvPr id="1026" name="Group 15"/>
          <p:cNvGrpSpPr>
            <a:grpSpLocks/>
          </p:cNvGrpSpPr>
          <p:nvPr/>
        </p:nvGrpSpPr>
        <p:grpSpPr bwMode="auto">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731838" y="574675"/>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731838" y="576263"/>
            <a:ext cx="7696200" cy="5715000"/>
          </a:xfrm>
          <a:prstGeom prst="rect">
            <a:avLst/>
          </a:prstGeom>
          <a:blipFill dpi="0" rotWithShape="1">
            <a:blip r:embed="rId1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2" name="Picture 2" descr="C:\Users\Administrator\Desktop\Pushpin Dev\Assets\pushpinLeft.png"/>
          <p:cNvPicPr>
            <a:picLocks noChangeAspect="1" noChangeArrowheads="1"/>
          </p:cNvPicPr>
          <p:nvPr/>
        </p:nvPicPr>
        <p:blipFill>
          <a:blip r:embed="rId13"/>
          <a:srcRect/>
          <a:stretch>
            <a:fillRect/>
          </a:stretch>
        </p:blipFill>
        <p:spPr bwMode="auto">
          <a:xfrm rot="1435684">
            <a:off x="544513" y="273050"/>
            <a:ext cx="566737" cy="568325"/>
          </a:xfrm>
          <a:prstGeom prst="rect">
            <a:avLst/>
          </a:prstGeom>
          <a:noFill/>
          <a:ln w="9525">
            <a:noFill/>
            <a:miter lim="800000"/>
            <a:headEnd/>
            <a:tailEnd/>
          </a:ln>
        </p:spPr>
      </p:pic>
      <p:pic>
        <p:nvPicPr>
          <p:cNvPr id="1033" name="Picture 2" descr="C:\Users\Administrator\Desktop\Pushpin Dev\Assets\pushpinLeft.png"/>
          <p:cNvPicPr>
            <a:picLocks noChangeAspect="1" noChangeArrowheads="1"/>
          </p:cNvPicPr>
          <p:nvPr/>
        </p:nvPicPr>
        <p:blipFill>
          <a:blip r:embed="rId13"/>
          <a:srcRect/>
          <a:stretch>
            <a:fillRect/>
          </a:stretch>
        </p:blipFill>
        <p:spPr bwMode="auto">
          <a:xfrm rot="4096196">
            <a:off x="8115300" y="298450"/>
            <a:ext cx="566738" cy="566738"/>
          </a:xfrm>
          <a:prstGeom prst="rect">
            <a:avLst/>
          </a:prstGeom>
          <a:noFill/>
          <a:ln w="9525">
            <a:noFill/>
            <a:miter lim="800000"/>
            <a:headEnd/>
            <a:tailEnd/>
          </a:ln>
        </p:spPr>
      </p:pic>
      <p:sp>
        <p:nvSpPr>
          <p:cNvPr id="1034" name="Title Placeholder 1"/>
          <p:cNvSpPr>
            <a:spLocks noGrp="1"/>
          </p:cNvSpPr>
          <p:nvPr>
            <p:ph type="title"/>
          </p:nvPr>
        </p:nvSpPr>
        <p:spPr bwMode="auto">
          <a:xfrm>
            <a:off x="1095375" y="817563"/>
            <a:ext cx="6964363" cy="1201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35" name="Text Placeholder 2"/>
          <p:cNvSpPr>
            <a:spLocks noGrp="1"/>
          </p:cNvSpPr>
          <p:nvPr>
            <p:ph type="body" idx="1"/>
          </p:nvPr>
        </p:nvSpPr>
        <p:spPr bwMode="auto">
          <a:xfrm>
            <a:off x="1463675" y="2119313"/>
            <a:ext cx="6196013" cy="360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454775" y="5808663"/>
            <a:ext cx="121285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2"/>
                </a:solidFill>
                <a:latin typeface="Rage Italic" charset="0"/>
              </a:defRPr>
            </a:lvl1pPr>
          </a:lstStyle>
          <a:p>
            <a:fld id="{B6D4405B-2D21-5C43-8171-D01E95E03A28}" type="datetimeFigureOut">
              <a:rPr lang="en-US"/>
              <a:pPr/>
              <a:t>5/21/15</a:t>
            </a:fld>
            <a:endParaRPr lang="en-US"/>
          </a:p>
        </p:txBody>
      </p:sp>
      <p:sp>
        <p:nvSpPr>
          <p:cNvPr id="5" name="Footer Placeholder 4"/>
          <p:cNvSpPr>
            <a:spLocks noGrp="1"/>
          </p:cNvSpPr>
          <p:nvPr>
            <p:ph type="ftr" sz="quarter" idx="3"/>
          </p:nvPr>
        </p:nvSpPr>
        <p:spPr>
          <a:xfrm>
            <a:off x="914400" y="5808663"/>
            <a:ext cx="5540375" cy="365125"/>
          </a:xfrm>
          <a:prstGeom prst="rect">
            <a:avLst/>
          </a:prstGeom>
        </p:spPr>
        <p:txBody>
          <a:bodyPr vert="horz" lIns="91440" tIns="45720" rIns="91440" bIns="45720" rtlCol="0" anchor="ctr"/>
          <a:lstStyle>
            <a:lvl1pPr algn="l" fontAlgn="auto">
              <a:spcBef>
                <a:spcPts val="0"/>
              </a:spcBef>
              <a:spcAft>
                <a:spcPts val="0"/>
              </a:spcAft>
              <a:defRPr sz="1400" dirty="0">
                <a:solidFill>
                  <a:schemeClr val="tx2"/>
                </a:solidFill>
                <a:latin typeface="Rage Italic" pitchFamily="66" charset="0"/>
                <a:ea typeface="+mn-ea"/>
                <a:cs typeface="+mn-cs"/>
              </a:defRPr>
            </a:lvl1pPr>
          </a:lstStyle>
          <a:p>
            <a:pPr>
              <a:defRPr/>
            </a:pPr>
            <a:endParaRPr lang="en-US"/>
          </a:p>
        </p:txBody>
      </p:sp>
      <p:sp>
        <p:nvSpPr>
          <p:cNvPr id="6" name="Slide Number Placeholder 5"/>
          <p:cNvSpPr>
            <a:spLocks noGrp="1"/>
          </p:cNvSpPr>
          <p:nvPr>
            <p:ph type="sldNum" sz="quarter" idx="4"/>
          </p:nvPr>
        </p:nvSpPr>
        <p:spPr>
          <a:xfrm>
            <a:off x="7670800" y="5808663"/>
            <a:ext cx="554038" cy="365125"/>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latin typeface="Rage Italic" charset="0"/>
              </a:defRPr>
            </a:lvl1pPr>
          </a:lstStyle>
          <a:p>
            <a:fld id="{C03DF64F-BF0B-1349-A4C7-0A2F8B1FECF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4" r:id="rId7"/>
    <p:sldLayoutId id="2147483685" r:id="rId8"/>
    <p:sldLayoutId id="2147483681" r:id="rId9"/>
    <p:sldLayoutId id="2147483682" r:id="rId10"/>
  </p:sldLayoutIdLst>
  <p:txStyles>
    <p:titleStyle>
      <a:lvl1pPr algn="ctr" rtl="0" fontAlgn="base">
        <a:spcBef>
          <a:spcPct val="0"/>
        </a:spcBef>
        <a:spcAft>
          <a:spcPct val="0"/>
        </a:spcAft>
        <a:defRPr sz="3600" b="1" kern="1200">
          <a:solidFill>
            <a:schemeClr val="tx1"/>
          </a:solidFill>
          <a:latin typeface="+mj-lt"/>
          <a:ea typeface="ＭＳ Ｐゴシック" charset="-128"/>
          <a:cs typeface="ＭＳ Ｐゴシック" charset="-128"/>
        </a:defRPr>
      </a:lvl1pPr>
      <a:lvl2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2pPr>
      <a:lvl3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3pPr>
      <a:lvl4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4pPr>
      <a:lvl5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fontAlgn="base">
        <a:spcBef>
          <a:spcPct val="20000"/>
        </a:spcBef>
        <a:spcAft>
          <a:spcPct val="0"/>
        </a:spcAft>
        <a:buClr>
          <a:schemeClr val="accent2"/>
        </a:buClr>
        <a:buSzPct val="85000"/>
        <a:buFont typeface="Arial"/>
        <a:buChar char="•"/>
        <a:defRPr sz="2800" kern="1200">
          <a:solidFill>
            <a:schemeClr val="tx1"/>
          </a:solidFill>
          <a:latin typeface="+mn-lt"/>
          <a:ea typeface="ＭＳ Ｐゴシック" charset="-128"/>
          <a:cs typeface="ＭＳ Ｐゴシック" charset="-128"/>
        </a:defRPr>
      </a:lvl1pPr>
      <a:lvl2pPr marL="639763" indent="-273050" algn="l" rtl="0" fontAlgn="base">
        <a:spcBef>
          <a:spcPct val="20000"/>
        </a:spcBef>
        <a:spcAft>
          <a:spcPct val="0"/>
        </a:spcAft>
        <a:buClr>
          <a:schemeClr val="accent2"/>
        </a:buClr>
        <a:buSzPct val="85000"/>
        <a:buFont typeface="Arial"/>
        <a:buChar char="•"/>
        <a:defRPr sz="2200" kern="1200">
          <a:solidFill>
            <a:schemeClr val="tx1"/>
          </a:solidFill>
          <a:latin typeface="+mn-lt"/>
          <a:ea typeface="ＭＳ Ｐゴシック" charset="-128"/>
          <a:cs typeface="+mn-cs"/>
        </a:defRPr>
      </a:lvl2pPr>
      <a:lvl3pPr marL="914400" indent="-228600" algn="l" rtl="0" fontAlgn="base">
        <a:spcBef>
          <a:spcPct val="20000"/>
        </a:spcBef>
        <a:spcAft>
          <a:spcPct val="0"/>
        </a:spcAft>
        <a:buClr>
          <a:schemeClr val="accent2"/>
        </a:buClr>
        <a:buSzPct val="85000"/>
        <a:buFont typeface="Arial"/>
        <a:buChar char="•"/>
        <a:defRPr sz="2000" kern="1200">
          <a:solidFill>
            <a:schemeClr val="tx1"/>
          </a:solidFill>
          <a:latin typeface="+mn-lt"/>
          <a:ea typeface="ＭＳ Ｐゴシック" charset="-128"/>
          <a:cs typeface="+mn-cs"/>
        </a:defRPr>
      </a:lvl3pPr>
      <a:lvl4pPr marL="1279525" indent="-228600" algn="l" rtl="0" fontAlgn="base">
        <a:spcBef>
          <a:spcPct val="20000"/>
        </a:spcBef>
        <a:spcAft>
          <a:spcPct val="0"/>
        </a:spcAft>
        <a:buClr>
          <a:schemeClr val="accent2"/>
        </a:buClr>
        <a:buSzPct val="85000"/>
        <a:buFont typeface="Arial"/>
        <a:buChar char="•"/>
        <a:defRPr kern="1200">
          <a:solidFill>
            <a:schemeClr val="tx1"/>
          </a:solidFill>
          <a:latin typeface="+mn-lt"/>
          <a:ea typeface="ＭＳ Ｐゴシック" charset="-128"/>
          <a:cs typeface="+mn-cs"/>
        </a:defRPr>
      </a:lvl4pPr>
      <a:lvl5pPr marL="1644650" indent="-228600" algn="l" rtl="0" fontAlgn="base">
        <a:spcBef>
          <a:spcPct val="20000"/>
        </a:spcBef>
        <a:spcAft>
          <a:spcPct val="0"/>
        </a:spcAft>
        <a:buClr>
          <a:schemeClr val="accent2"/>
        </a:buClr>
        <a:buSzPct val="85000"/>
        <a:buFont typeface="Arial"/>
        <a:buChar char="•"/>
        <a:defRPr sz="1600" kern="1200">
          <a:solidFill>
            <a:schemeClr val="tx1"/>
          </a:solidFill>
          <a:latin typeface="+mn-lt"/>
          <a:ea typeface="ＭＳ Ｐゴシック" charset="-128"/>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1726084"/>
            <a:ext cx="7772400" cy="1524000"/>
          </a:xfrm>
        </p:spPr>
        <p:txBody>
          <a:bodyPr/>
          <a:lstStyle/>
          <a:p>
            <a:pPr eaLnBrk="1" hangingPunct="1"/>
            <a:r>
              <a:rPr lang="en-US" sz="4400" dirty="0" smtClean="0"/>
              <a:t>Your Personal Approach</a:t>
            </a:r>
            <a:endParaRPr lang="en-US" sz="4400" b="1" dirty="0">
              <a:ea typeface="ＭＳ Ｐゴシック" charset="-128"/>
              <a:cs typeface="ＭＳ Ｐゴシック" charset="-128"/>
            </a:endParaRPr>
          </a:p>
        </p:txBody>
      </p:sp>
      <p:sp>
        <p:nvSpPr>
          <p:cNvPr id="13315" name="Rectangle 3"/>
          <p:cNvSpPr>
            <a:spLocks noGrp="1" noChangeArrowheads="1"/>
          </p:cNvSpPr>
          <p:nvPr>
            <p:ph type="body" idx="1"/>
          </p:nvPr>
        </p:nvSpPr>
        <p:spPr>
          <a:xfrm>
            <a:off x="685800" y="3831224"/>
            <a:ext cx="7772400" cy="1045575"/>
          </a:xfrm>
        </p:spPr>
        <p:txBody>
          <a:bodyPr/>
          <a:lstStyle/>
          <a:p>
            <a:pPr algn="ctr" eaLnBrk="1" hangingPunct="1">
              <a:buFontTx/>
              <a:buNone/>
            </a:pPr>
            <a:r>
              <a:rPr lang="en-US" sz="3600" dirty="0" smtClean="0">
                <a:ea typeface="ＭＳ Ｐゴシック" charset="-128"/>
                <a:cs typeface="ＭＳ Ｐゴシック" charset="-128"/>
              </a:rPr>
              <a:t>Henry Reyenga</a:t>
            </a:r>
            <a:endParaRPr lang="en-US" sz="3600" dirty="0">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Home Discipleship</a:t>
            </a:r>
            <a:endParaRPr lang="en-US" dirty="0"/>
          </a:p>
        </p:txBody>
      </p:sp>
      <p:sp>
        <p:nvSpPr>
          <p:cNvPr id="6146" name="Content Placeholder 2"/>
          <p:cNvSpPr>
            <a:spLocks noGrp="1"/>
          </p:cNvSpPr>
          <p:nvPr>
            <p:ph idx="1"/>
          </p:nvPr>
        </p:nvSpPr>
        <p:spPr/>
        <p:txBody>
          <a:bodyPr/>
          <a:lstStyle/>
          <a:p>
            <a:pPr>
              <a:buNone/>
            </a:pPr>
            <a:r>
              <a:rPr lang="en-US" dirty="0" smtClean="0"/>
              <a:t>Evangelism and the Seven Connections</a:t>
            </a:r>
          </a:p>
          <a:p>
            <a:pPr marL="0" indent="0">
              <a:buNone/>
            </a:pPr>
            <a:r>
              <a:rPr lang="en-US" dirty="0" smtClean="0"/>
              <a:t>1 Thessalonians </a:t>
            </a:r>
            <a:r>
              <a:rPr lang="en-US" dirty="0"/>
              <a:t>1:3</a:t>
            </a:r>
            <a:r>
              <a:rPr lang="en-US" dirty="0" smtClean="0"/>
              <a:t> - We </a:t>
            </a:r>
            <a:r>
              <a:rPr lang="en-US" dirty="0"/>
              <a:t>continually remember before our God and Father your work produced by faith, your labor prompted by love, and your endurance inspired by hope in our Lord Jesus Christ. </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Home Discipleship</a:t>
            </a:r>
            <a:endParaRPr lang="en-US" dirty="0"/>
          </a:p>
        </p:txBody>
      </p:sp>
      <p:sp>
        <p:nvSpPr>
          <p:cNvPr id="6146" name="Content Placeholder 2"/>
          <p:cNvSpPr>
            <a:spLocks noGrp="1"/>
          </p:cNvSpPr>
          <p:nvPr>
            <p:ph idx="1"/>
          </p:nvPr>
        </p:nvSpPr>
        <p:spPr/>
        <p:txBody>
          <a:bodyPr/>
          <a:lstStyle/>
          <a:p>
            <a:r>
              <a:rPr lang="en-US" dirty="0" smtClean="0"/>
              <a:t> 1 Thessalonians1</a:t>
            </a:r>
            <a:r>
              <a:rPr lang="en-US" dirty="0"/>
              <a:t>:</a:t>
            </a:r>
            <a:r>
              <a:rPr lang="en-US" dirty="0" smtClean="0"/>
              <a:t>4&amp;5 </a:t>
            </a:r>
            <a:r>
              <a:rPr lang="en-US" dirty="0"/>
              <a:t>-</a:t>
            </a:r>
            <a:r>
              <a:rPr lang="en-US" dirty="0" smtClean="0"/>
              <a:t> </a:t>
            </a:r>
            <a:r>
              <a:rPr lang="en-US" dirty="0"/>
              <a:t>For we know, brothers loved by God, that he has chosen you, </a:t>
            </a:r>
            <a:r>
              <a:rPr lang="en-US" dirty="0" smtClean="0"/>
              <a:t>because </a:t>
            </a:r>
            <a:r>
              <a:rPr lang="en-US" dirty="0"/>
              <a:t>our gospel came to you not simply with words, but also with power, with the Holy Spirit and with deep conviction. You know how we lived among you for your sake. </a:t>
            </a:r>
          </a:p>
          <a:p>
            <a:pPr>
              <a:buNone/>
            </a:pPr>
            <a:endParaRPr lang="en-US" dirty="0"/>
          </a:p>
          <a:p>
            <a:pPr>
              <a:buNone/>
            </a:pP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4829790"/>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Home Discipleship</a:t>
            </a:r>
            <a:endParaRPr lang="en-US" dirty="0"/>
          </a:p>
        </p:txBody>
      </p:sp>
      <p:sp>
        <p:nvSpPr>
          <p:cNvPr id="6146" name="Content Placeholder 2"/>
          <p:cNvSpPr>
            <a:spLocks noGrp="1"/>
          </p:cNvSpPr>
          <p:nvPr>
            <p:ph idx="1"/>
          </p:nvPr>
        </p:nvSpPr>
        <p:spPr/>
        <p:txBody>
          <a:bodyPr/>
          <a:lstStyle/>
          <a:p>
            <a:pPr marL="0" indent="0">
              <a:buNone/>
            </a:pPr>
            <a:r>
              <a:rPr lang="en-US" dirty="0" smtClean="0"/>
              <a:t>1 Thessalonians 1</a:t>
            </a:r>
            <a:r>
              <a:rPr lang="en-US" dirty="0"/>
              <a:t>:</a:t>
            </a:r>
            <a:r>
              <a:rPr lang="en-US" dirty="0" smtClean="0"/>
              <a:t>6-</a:t>
            </a:r>
            <a:r>
              <a:rPr lang="en-US" dirty="0" smtClean="0"/>
              <a:t>7 - </a:t>
            </a:r>
            <a:r>
              <a:rPr lang="en-US" dirty="0"/>
              <a:t>You became imitators of us and of the Lord; in spite of severe suffering, you welcomed the message with the joy given by the Holy Spirit. </a:t>
            </a:r>
            <a:r>
              <a:rPr lang="en-US" dirty="0" smtClean="0"/>
              <a:t>And </a:t>
            </a:r>
            <a:r>
              <a:rPr lang="en-US" dirty="0"/>
              <a:t>so you became a model to all the believers in Macedonia and Achaia. </a:t>
            </a:r>
          </a:p>
          <a:p>
            <a:pPr>
              <a:buNone/>
            </a:pPr>
            <a:endParaRPr lang="en-US" dirty="0"/>
          </a:p>
          <a:p>
            <a:pPr>
              <a:buNone/>
            </a:pP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78252667"/>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If the </a:t>
            </a:r>
            <a:r>
              <a:rPr lang="en-US" dirty="0" smtClean="0"/>
              <a:t>Walk is </a:t>
            </a:r>
            <a:r>
              <a:rPr lang="en-US" dirty="0" smtClean="0"/>
              <a:t>Real </a:t>
            </a:r>
            <a:r>
              <a:rPr lang="en-US" dirty="0" smtClean="0"/>
              <a:t>It</a:t>
            </a:r>
            <a:r>
              <a:rPr lang="en-US" dirty="0" smtClean="0"/>
              <a:t> </a:t>
            </a:r>
            <a:r>
              <a:rPr lang="en-US" dirty="0" smtClean="0"/>
              <a:t>M</a:t>
            </a:r>
            <a:r>
              <a:rPr lang="en-US" dirty="0" smtClean="0"/>
              <a:t>akes You </a:t>
            </a:r>
            <a:r>
              <a:rPr lang="en-US" dirty="0" err="1" smtClean="0"/>
              <a:t>Missional</a:t>
            </a:r>
            <a:endParaRPr lang="en-US" dirty="0"/>
          </a:p>
        </p:txBody>
      </p:sp>
      <p:sp>
        <p:nvSpPr>
          <p:cNvPr id="6146" name="Content Placeholder 2"/>
          <p:cNvSpPr>
            <a:spLocks noGrp="1"/>
          </p:cNvSpPr>
          <p:nvPr>
            <p:ph idx="1"/>
          </p:nvPr>
        </p:nvSpPr>
        <p:spPr/>
        <p:txBody>
          <a:bodyPr/>
          <a:lstStyle/>
          <a:p>
            <a:pPr>
              <a:buNone/>
            </a:pPr>
            <a:r>
              <a:rPr lang="en-US" dirty="0" smtClean="0"/>
              <a:t>Model the truth of your life as the</a:t>
            </a:r>
            <a:r>
              <a:rPr lang="en-US" dirty="0" smtClean="0"/>
              <a:t> foundation </a:t>
            </a:r>
            <a:r>
              <a:rPr lang="en-US" dirty="0" smtClean="0"/>
              <a:t>of</a:t>
            </a:r>
            <a:r>
              <a:rPr lang="en-US" dirty="0" smtClean="0"/>
              <a:t> sharing </a:t>
            </a:r>
            <a:r>
              <a:rPr lang="en-US" dirty="0" smtClean="0"/>
              <a:t>the</a:t>
            </a:r>
            <a:r>
              <a:rPr lang="en-US" dirty="0" smtClean="0"/>
              <a:t> gospel</a:t>
            </a:r>
            <a:endParaRPr lang="en-US" dirty="0" smtClean="0"/>
          </a:p>
          <a:p>
            <a:pPr>
              <a:buNone/>
            </a:pPr>
            <a:r>
              <a:rPr lang="en-US" dirty="0" smtClean="0"/>
              <a:t>Let someone into your real walk</a:t>
            </a:r>
          </a:p>
          <a:p>
            <a:pPr>
              <a:buNone/>
            </a:pPr>
            <a:r>
              <a:rPr lang="en-US" dirty="0" smtClean="0"/>
              <a:t>Your struggles are very encouraging</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29208754"/>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a:t>
            </a:r>
            <a:r>
              <a:rPr lang="en-US" dirty="0" smtClean="0"/>
              <a:t> Will </a:t>
            </a:r>
            <a:r>
              <a:rPr lang="en-US" dirty="0" smtClean="0"/>
              <a:t>Your Plan Look</a:t>
            </a:r>
            <a:r>
              <a:rPr lang="en-US" dirty="0" smtClean="0"/>
              <a:t> Like</a:t>
            </a:r>
            <a:r>
              <a:rPr lang="en-US" dirty="0" smtClean="0"/>
              <a:t>? </a:t>
            </a:r>
            <a:endParaRPr lang="en-US" dirty="0"/>
          </a:p>
        </p:txBody>
      </p:sp>
      <p:sp>
        <p:nvSpPr>
          <p:cNvPr id="6146" name="Content Placeholder 2"/>
          <p:cNvSpPr>
            <a:spLocks noGrp="1"/>
          </p:cNvSpPr>
          <p:nvPr>
            <p:ph idx="1"/>
          </p:nvPr>
        </p:nvSpPr>
        <p:spPr/>
        <p:txBody>
          <a:bodyPr/>
          <a:lstStyle/>
          <a:p>
            <a:pPr>
              <a:buNone/>
            </a:pPr>
            <a:r>
              <a:rPr lang="en-US" dirty="0" smtClean="0"/>
              <a:t>Put together your gospel </a:t>
            </a:r>
            <a:r>
              <a:rPr lang="en-US" dirty="0" smtClean="0"/>
              <a:t>plan.</a:t>
            </a:r>
            <a:endParaRPr lang="en-US" dirty="0" smtClean="0"/>
          </a:p>
          <a:p>
            <a:pPr>
              <a:buNone/>
            </a:pPr>
            <a:r>
              <a:rPr lang="en-US" dirty="0" smtClean="0"/>
              <a:t>Elements</a:t>
            </a:r>
            <a:r>
              <a:rPr lang="en-US" dirty="0" smtClean="0"/>
              <a:t>:</a:t>
            </a:r>
          </a:p>
          <a:p>
            <a:pPr>
              <a:buNone/>
            </a:pPr>
            <a:r>
              <a:rPr lang="en-US" dirty="0" smtClean="0"/>
              <a:t>God</a:t>
            </a:r>
          </a:p>
          <a:p>
            <a:pPr>
              <a:buNone/>
            </a:pPr>
            <a:r>
              <a:rPr lang="en-US" dirty="0" smtClean="0"/>
              <a:t>Creation</a:t>
            </a:r>
          </a:p>
          <a:p>
            <a:pPr>
              <a:buNone/>
            </a:pPr>
            <a:r>
              <a:rPr lang="en-US" dirty="0" smtClean="0"/>
              <a:t>Fall (Sin)</a:t>
            </a:r>
          </a:p>
          <a:p>
            <a:pPr>
              <a:buNone/>
            </a:pPr>
            <a:r>
              <a:rPr lang="en-US" dirty="0" smtClean="0"/>
              <a:t>Redemption</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88265263"/>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a:t>
            </a:r>
            <a:r>
              <a:rPr lang="en-US" dirty="0" smtClean="0"/>
              <a:t> Will </a:t>
            </a:r>
            <a:r>
              <a:rPr lang="en-US" dirty="0" smtClean="0"/>
              <a:t>Your Plan Look</a:t>
            </a:r>
            <a:r>
              <a:rPr lang="en-US" dirty="0" smtClean="0"/>
              <a:t> Like</a:t>
            </a:r>
            <a:r>
              <a:rPr lang="en-US" dirty="0" smtClean="0"/>
              <a:t>? </a:t>
            </a:r>
            <a:endParaRPr lang="en-US" dirty="0"/>
          </a:p>
        </p:txBody>
      </p:sp>
      <p:sp>
        <p:nvSpPr>
          <p:cNvPr id="6146" name="Content Placeholder 2"/>
          <p:cNvSpPr>
            <a:spLocks noGrp="1"/>
          </p:cNvSpPr>
          <p:nvPr>
            <p:ph idx="1"/>
          </p:nvPr>
        </p:nvSpPr>
        <p:spPr/>
        <p:txBody>
          <a:bodyPr/>
          <a:lstStyle/>
          <a:p>
            <a:pPr>
              <a:buNone/>
            </a:pPr>
            <a:r>
              <a:rPr lang="en-US" dirty="0" smtClean="0"/>
              <a:t>Action Steps:</a:t>
            </a:r>
          </a:p>
          <a:p>
            <a:pPr>
              <a:buNone/>
            </a:pPr>
            <a:r>
              <a:rPr lang="en-US" dirty="0" smtClean="0"/>
              <a:t>Repent or Believe</a:t>
            </a:r>
          </a:p>
          <a:p>
            <a:pPr>
              <a:buNone/>
            </a:pPr>
            <a:r>
              <a:rPr lang="en-US" dirty="0" smtClean="0"/>
              <a:t>Believe or Repent</a:t>
            </a:r>
          </a:p>
          <a:p>
            <a:pPr>
              <a:buNone/>
            </a:pPr>
            <a:r>
              <a:rPr lang="en-US" dirty="0" smtClean="0"/>
              <a:t>Receive</a:t>
            </a:r>
          </a:p>
          <a:p>
            <a:pPr>
              <a:buNone/>
            </a:pPr>
            <a:r>
              <a:rPr lang="en-US" dirty="0" smtClean="0"/>
              <a:t>Walk with God</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11305797"/>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Fun Challenge</a:t>
            </a:r>
            <a:endParaRPr lang="en-US" dirty="0"/>
          </a:p>
        </p:txBody>
      </p:sp>
      <p:sp>
        <p:nvSpPr>
          <p:cNvPr id="6146" name="Content Placeholder 2"/>
          <p:cNvSpPr>
            <a:spLocks noGrp="1"/>
          </p:cNvSpPr>
          <p:nvPr>
            <p:ph idx="1"/>
          </p:nvPr>
        </p:nvSpPr>
        <p:spPr/>
        <p:txBody>
          <a:bodyPr/>
          <a:lstStyle/>
          <a:p>
            <a:pPr>
              <a:buNone/>
            </a:pPr>
            <a:r>
              <a:rPr lang="en-US" dirty="0" smtClean="0"/>
              <a:t>Put together your gospel plan on You Tube or </a:t>
            </a:r>
            <a:r>
              <a:rPr lang="en-US" dirty="0" err="1" smtClean="0"/>
              <a:t>Vimeo</a:t>
            </a:r>
            <a:r>
              <a:rPr lang="en-US" dirty="0" smtClean="0"/>
              <a:t> and upload the Video into the Church </a:t>
            </a:r>
            <a:r>
              <a:rPr lang="en-US" smtClean="0"/>
              <a:t>and</a:t>
            </a:r>
            <a:r>
              <a:rPr lang="en-US" smtClean="0"/>
              <a:t> Ministry </a:t>
            </a:r>
            <a:r>
              <a:rPr lang="en-US" dirty="0" smtClean="0"/>
              <a:t>group.  </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425271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li_pp_template">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cli_pp_template.pot</Template>
  <TotalTime>8405</TotalTime>
  <Words>263</Words>
  <Application>Microsoft Macintosh PowerPoint</Application>
  <PresentationFormat>On-screen Show (4:3)</PresentationFormat>
  <Paragraphs>28</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cli_pp_template</vt:lpstr>
      <vt:lpstr>Your Personal Approach</vt:lpstr>
      <vt:lpstr>Home Discipleship</vt:lpstr>
      <vt:lpstr>Home Discipleship</vt:lpstr>
      <vt:lpstr>Home Discipleship</vt:lpstr>
      <vt:lpstr>If the Walk is Real It Makes You Missional</vt:lpstr>
      <vt:lpstr>What Will Your Plan Look Like? </vt:lpstr>
      <vt:lpstr>What Will Your Plan Look Like? </vt:lpstr>
      <vt:lpstr>Fun Challenge</vt:lpstr>
    </vt:vector>
  </TitlesOfParts>
  <Company>Christian Leaders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dc:title>
  <dc:creator>David Feddes</dc:creator>
  <cp:lastModifiedBy>Brianna Prince</cp:lastModifiedBy>
  <cp:revision>23</cp:revision>
  <dcterms:created xsi:type="dcterms:W3CDTF">2015-05-22T01:57:39Z</dcterms:created>
  <dcterms:modified xsi:type="dcterms:W3CDTF">2015-05-27T13:45:34Z</dcterms:modified>
</cp:coreProperties>
</file>