
<file path=[Content_Types].xml><?xml version="1.0" encoding="utf-8"?>
<Types xmlns="http://schemas.openxmlformats.org/package/2006/content-types">
  <Default Extension="rels" ContentType="application/vnd.openxmlformats-package.relationships+xml"/>
  <Override PartName="/ppt/slideLayouts/slideLayout1.xml" ContentType="application/vnd.openxmlformats-officedocument.presentationml.slideLayout+xml"/>
  <Default Extension="png" ContentType="image/png"/>
  <Default Extension="jpeg" ContentType="image/jpeg"/>
  <Default Extension="xml" ContentType="application/xml"/>
  <Override PartName="/ppt/tableStyles.xml" ContentType="application/vnd.openxmlformats-officedocument.presentationml.tableStyles+xml"/>
  <Override PartName="/ppt/slideLayouts/slideLayout8.xml" ContentType="application/vnd.openxmlformats-officedocument.presentationml.slideLayout+xml"/>
  <Override PartName="/ppt/slides/slide7.xml" ContentType="application/vnd.openxmlformats-officedocument.presentationml.slide+xml"/>
  <Override PartName="/ppt/slideLayouts/slideLayout6.xml" ContentType="application/vnd.openxmlformats-officedocument.presentationml.slideLayout+xml"/>
  <Override PartName="/ppt/slides/slide5.xml" ContentType="application/vnd.openxmlformats-officedocument.presentationml.slide+xml"/>
  <Override PartName="/ppt/theme/theme2.xml" ContentType="application/vnd.openxmlformats-officedocument.theme+xml"/>
  <Override PartName="/docProps/core.xml" ContentType="application/vnd.openxmlformats-package.core-properties+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slideLayouts/slideLayout10.xml" ContentType="application/vnd.openxmlformats-officedocument.presentationml.slideLayout+xml"/>
  <Override PartName="/ppt/slides/slide3.xml" ContentType="application/vnd.openxmlformats-officedocument.presentationml.slide+xml"/>
  <Override PartName="/docProps/app.xml" ContentType="application/vnd.openxmlformats-officedocument.extended-properties+xml"/>
  <Override PartName="/ppt/slideLayouts/slideLayout2.xml" ContentType="application/vnd.openxmlformats-officedocument.presentationml.slideLayout+xml"/>
  <Override PartName="/ppt/slides/slide1.xml" ContentType="application/vnd.openxmlformats-officedocument.presentationml.slide+xml"/>
  <Default Extension="bin" ContentType="application/vnd.openxmlformats-officedocument.presentationml.printerSettings"/>
  <Override PartName="/ppt/viewProps.xml" ContentType="application/vnd.openxmlformats-officedocument.presentationml.viewProps+xml"/>
  <Override PartName="/ppt/slideLayouts/slideLayout9.xml" ContentType="application/vnd.openxmlformats-officedocument.presentationml.slideLayout+xml"/>
  <Override PartName="/ppt/slides/slide8.xml" ContentType="application/vnd.openxmlformats-officedocument.presentationml.slide+xml"/>
  <Override PartName="/ppt/presentation.xml" ContentType="application/vnd.openxmlformats-officedocument.presentationml.presentation.main+xml"/>
  <Override PartName="/ppt/slideLayouts/slideLayout7.xml" ContentType="application/vnd.openxmlformats-officedocument.presentationml.slideLayout+xml"/>
  <Override PartName="/ppt/slides/slide6.xml" ContentType="application/vnd.openxmlformats-officedocument.presentationml.slide+xml"/>
  <Override PartName="/ppt/notesMasters/notesMaster1.xml" ContentType="application/vnd.openxmlformats-officedocument.presentationml.notesMaster+xml"/>
  <Override PartName="/ppt/slideLayouts/slideLayout5.xml" ContentType="application/vnd.openxmlformats-officedocument.presentationml.slideLayout+xml"/>
  <Override PartName="/ppt/slides/slide4.xml" ContentType="application/vnd.openxmlformats-officedocument.presentationml.slide+xml"/>
  <Override PartName="/ppt/theme/theme1.xml" ContentType="application/vnd.openxmlformats-officedocument.theme+xml"/>
  <Override PartName="/ppt/presProps.xml" ContentType="application/vnd.openxmlformats-officedocument.presentationml.presProps+xml"/>
  <Override PartName="/ppt/slideLayouts/slideLayout3.xml" ContentType="application/vnd.openxmlformats-officedocument.presentationml.slideLayout+xml"/>
  <Override PartName="/ppt/slides/slide2.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p:sldMasterIdLst>
    <p:sldMasterId id="2147483660" r:id="rId1"/>
  </p:sldMasterIdLst>
  <p:notesMasterIdLst>
    <p:notesMasterId r:id="rId10"/>
  </p:notesMasterIdLst>
  <p:sldIdLst>
    <p:sldId id="262" r:id="rId2"/>
    <p:sldId id="257" r:id="rId3"/>
    <p:sldId id="267" r:id="rId4"/>
    <p:sldId id="268" r:id="rId5"/>
    <p:sldId id="264" r:id="rId6"/>
    <p:sldId id="265" r:id="rId7"/>
    <p:sldId id="269" r:id="rId8"/>
    <p:sldId id="266" r:id="rId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Franklin Gothic Book" charset="0"/>
        <a:ea typeface="ＭＳ Ｐゴシック" charset="-128"/>
        <a:cs typeface="ＭＳ Ｐゴシック" charset="-128"/>
      </a:defRPr>
    </a:lvl1pPr>
    <a:lvl2pPr marL="457200" algn="l" rtl="0" fontAlgn="base">
      <a:spcBef>
        <a:spcPct val="0"/>
      </a:spcBef>
      <a:spcAft>
        <a:spcPct val="0"/>
      </a:spcAft>
      <a:defRPr kern="1200">
        <a:solidFill>
          <a:schemeClr val="tx1"/>
        </a:solidFill>
        <a:latin typeface="Franklin Gothic Book" charset="0"/>
        <a:ea typeface="ＭＳ Ｐゴシック" charset="-128"/>
        <a:cs typeface="ＭＳ Ｐゴシック" charset="-128"/>
      </a:defRPr>
    </a:lvl2pPr>
    <a:lvl3pPr marL="914400" algn="l" rtl="0" fontAlgn="base">
      <a:spcBef>
        <a:spcPct val="0"/>
      </a:spcBef>
      <a:spcAft>
        <a:spcPct val="0"/>
      </a:spcAft>
      <a:defRPr kern="1200">
        <a:solidFill>
          <a:schemeClr val="tx1"/>
        </a:solidFill>
        <a:latin typeface="Franklin Gothic Book" charset="0"/>
        <a:ea typeface="ＭＳ Ｐゴシック" charset="-128"/>
        <a:cs typeface="ＭＳ Ｐゴシック" charset="-128"/>
      </a:defRPr>
    </a:lvl3pPr>
    <a:lvl4pPr marL="1371600" algn="l" rtl="0" fontAlgn="base">
      <a:spcBef>
        <a:spcPct val="0"/>
      </a:spcBef>
      <a:spcAft>
        <a:spcPct val="0"/>
      </a:spcAft>
      <a:defRPr kern="1200">
        <a:solidFill>
          <a:schemeClr val="tx1"/>
        </a:solidFill>
        <a:latin typeface="Franklin Gothic Book" charset="0"/>
        <a:ea typeface="ＭＳ Ｐゴシック" charset="-128"/>
        <a:cs typeface="ＭＳ Ｐゴシック" charset="-128"/>
      </a:defRPr>
    </a:lvl4pPr>
    <a:lvl5pPr marL="1828800" algn="l" rtl="0" fontAlgn="base">
      <a:spcBef>
        <a:spcPct val="0"/>
      </a:spcBef>
      <a:spcAft>
        <a:spcPct val="0"/>
      </a:spcAft>
      <a:defRPr kern="1200">
        <a:solidFill>
          <a:schemeClr val="tx1"/>
        </a:solidFill>
        <a:latin typeface="Franklin Gothic Book" charset="0"/>
        <a:ea typeface="ＭＳ Ｐゴシック" charset="-128"/>
        <a:cs typeface="ＭＳ Ｐゴシック" charset="-128"/>
      </a:defRPr>
    </a:lvl5pPr>
    <a:lvl6pPr marL="2286000" algn="l" defTabSz="457200" rtl="0" eaLnBrk="1" latinLnBrk="0" hangingPunct="1">
      <a:defRPr kern="1200">
        <a:solidFill>
          <a:schemeClr val="tx1"/>
        </a:solidFill>
        <a:latin typeface="Franklin Gothic Book" charset="0"/>
        <a:ea typeface="ＭＳ Ｐゴシック" charset="-128"/>
        <a:cs typeface="ＭＳ Ｐゴシック" charset="-128"/>
      </a:defRPr>
    </a:lvl6pPr>
    <a:lvl7pPr marL="2743200" algn="l" defTabSz="457200" rtl="0" eaLnBrk="1" latinLnBrk="0" hangingPunct="1">
      <a:defRPr kern="1200">
        <a:solidFill>
          <a:schemeClr val="tx1"/>
        </a:solidFill>
        <a:latin typeface="Franklin Gothic Book" charset="0"/>
        <a:ea typeface="ＭＳ Ｐゴシック" charset="-128"/>
        <a:cs typeface="ＭＳ Ｐゴシック" charset="-128"/>
      </a:defRPr>
    </a:lvl7pPr>
    <a:lvl8pPr marL="3200400" algn="l" defTabSz="457200" rtl="0" eaLnBrk="1" latinLnBrk="0" hangingPunct="1">
      <a:defRPr kern="1200">
        <a:solidFill>
          <a:schemeClr val="tx1"/>
        </a:solidFill>
        <a:latin typeface="Franklin Gothic Book" charset="0"/>
        <a:ea typeface="ＭＳ Ｐゴシック" charset="-128"/>
        <a:cs typeface="ＭＳ Ｐゴシック" charset="-128"/>
      </a:defRPr>
    </a:lvl8pPr>
    <a:lvl9pPr marL="3657600" algn="l" defTabSz="457200" rtl="0" eaLnBrk="1" latinLnBrk="0" hangingPunct="1">
      <a:defRPr kern="1200">
        <a:solidFill>
          <a:schemeClr val="tx1"/>
        </a:solidFill>
        <a:latin typeface="Franklin Gothic Book" charset="0"/>
        <a:ea typeface="ＭＳ Ｐゴシック" charset="-128"/>
        <a:cs typeface="ＭＳ Ｐゴシック" charset="-128"/>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extLst>
    <p:ext uri="{E76CE94A-603C-4142-B9EB-6D1370010A27}">
      <p14:discardImageEditData xmlns:p14="http://schemas.microsoft.com/office/powerpoint/2010/main" xmlns:p="http://schemas.openxmlformats.org/presentationml/2006/main" xmlns:r="http://schemas.openxmlformats.org/officeDocument/2006/relationships" xmlns:a="http://schemas.openxmlformats.org/drawingml/2006/main" xmlns="" val="0"/>
    </p:ext>
    <p:ext uri="{D31A062A-798A-4329-ABDD-BBA856620510}">
      <p14:defaultImageDpi xmlns:p14="http://schemas.microsoft.com/office/powerpoint/2010/main" xmlns:p="http://schemas.openxmlformats.org/presentationml/2006/main" xmlns:r="http://schemas.openxmlformats.org/officeDocument/2006/relationships" xmlns:a="http://schemas.openxmlformats.org/drawingml/2006/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94660"/>
  </p:normalViewPr>
  <p:slideViewPr>
    <p:cSldViewPr snapToGrid="0" snapToObjects="1">
      <p:cViewPr varScale="1">
        <p:scale>
          <a:sx n="117" d="100"/>
          <a:sy n="117" d="100"/>
        </p:scale>
        <p:origin x="-62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1" Type="http://schemas.openxmlformats.org/officeDocument/2006/relationships/printerSettings" Target="printerSettings/printerSettings1.bin"/><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4995E29-8AD1-9847-A9D7-B6CBD34CEB00}" type="datetimeFigureOut">
              <a:rPr lang="en-US" smtClean="0"/>
              <a:pPr/>
              <a:t>5/21/15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79E6FF4-597C-8847-AEF3-743924DFC461}" type="slidenum">
              <a:rPr lang="en-US" smtClean="0"/>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98467767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 Id="rId3"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 Id="rId3"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buFont typeface="Arial"/>
              <a:buChar char="•"/>
              <a:defRPr/>
            </a:lvl1pPr>
            <a:lvl2pPr>
              <a:buFont typeface="Arial"/>
              <a:buChar char="•"/>
              <a:defRPr/>
            </a:lvl2pPr>
            <a:lvl3pPr>
              <a:buFont typeface="Arial"/>
              <a:buChar char="•"/>
              <a:defRPr/>
            </a:lvl3pPr>
            <a:lvl4pPr>
              <a:buFont typeface="Arial"/>
              <a:buChar char="•"/>
              <a:defRPr/>
            </a:lvl4pPr>
            <a:lvl5pPr>
              <a:buFont typeface="Arial"/>
              <a:buChar cha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fld id="{CCD54407-D425-384F-9221-8FBD463DFCFC}" type="datetimeFigureOut">
              <a:rPr lang="en-US"/>
              <a:pPr/>
              <a:t>5/21/15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5C596C4C-D3A5-824B-93FF-D51E8B8F90E7}"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925690"/>
            <a:ext cx="1430867" cy="4763911"/>
          </a:xfrm>
        </p:spPr>
        <p:txBody>
          <a:bodyPr vert="eaVert"/>
          <a:lstStyle>
            <a:lvl1pPr algn="l">
              <a:defRPr/>
            </a:lvl1pPr>
          </a:lstStyle>
          <a:p>
            <a:r>
              <a:rPr lang="en-US" dirty="0" smtClean="0"/>
              <a:t>Click to edit Master title style</a:t>
            </a:r>
            <a:endParaRPr lang="en-US" dirty="0"/>
          </a:p>
        </p:txBody>
      </p:sp>
      <p:sp>
        <p:nvSpPr>
          <p:cNvPr id="3" name="Vertical Text Placeholder 2"/>
          <p:cNvSpPr>
            <a:spLocks noGrp="1"/>
          </p:cNvSpPr>
          <p:nvPr>
            <p:ph type="body" orient="vert" idx="1"/>
          </p:nvPr>
        </p:nvSpPr>
        <p:spPr>
          <a:xfrm>
            <a:off x="1298221" y="1106312"/>
            <a:ext cx="5178779" cy="4402667"/>
          </a:xfrm>
        </p:spPr>
        <p:txBody>
          <a:bodyPr vert="eaVert"/>
          <a:lstStyle>
            <a:lvl1pPr>
              <a:buFont typeface="Arial"/>
              <a:buChar char="•"/>
              <a:defRPr/>
            </a:lvl1pPr>
            <a:lvl2pPr>
              <a:buFont typeface="Arial"/>
              <a:buChar char="•"/>
              <a:defRPr/>
            </a:lvl2pPr>
            <a:lvl3pPr>
              <a:buFont typeface="Arial"/>
              <a:buChar char="•"/>
              <a:defRPr/>
            </a:lvl3pPr>
            <a:lvl4pPr>
              <a:buFont typeface="Arial"/>
              <a:buChar char="•"/>
              <a:defRPr/>
            </a:lvl4pPr>
            <a:lvl5pPr>
              <a:buFont typeface="Arial"/>
              <a:buChar cha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fld id="{E29E62C6-2446-314A-9FD6-930D00E5213C}" type="datetimeFigureOut">
              <a:rPr lang="en-US"/>
              <a:pPr/>
              <a:t>5/21/15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69FC12CA-CD27-0E4E-B9A6-7DA882591466}"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4979" y="2239430"/>
            <a:ext cx="6254044" cy="1362075"/>
          </a:xfrm>
        </p:spPr>
        <p:txBody>
          <a:bodyPr anchor="b"/>
          <a:lstStyle>
            <a:lvl1pPr algn="ctr">
              <a:defRPr sz="3600" b="1" cap="none" baseline="0"/>
            </a:lvl1pPr>
          </a:lstStyle>
          <a:p>
            <a:r>
              <a:rPr lang="en-US" dirty="0" smtClean="0"/>
              <a:t>Click to edit Master title style</a:t>
            </a:r>
            <a:endParaRPr lang="en-US" dirty="0"/>
          </a:p>
        </p:txBody>
      </p:sp>
      <p:sp>
        <p:nvSpPr>
          <p:cNvPr id="3" name="Text Placeholder 2"/>
          <p:cNvSpPr>
            <a:spLocks noGrp="1"/>
          </p:cNvSpPr>
          <p:nvPr>
            <p:ph type="body" idx="1"/>
          </p:nvPr>
        </p:nvSpPr>
        <p:spPr>
          <a:xfrm>
            <a:off x="1456267" y="3725334"/>
            <a:ext cx="6231467" cy="1309511"/>
          </a:xfrm>
        </p:spPr>
        <p:txBody>
          <a:bodyPr/>
          <a:lstStyle>
            <a:lvl1pPr marL="0" indent="0" algn="ctr">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lvl1pPr>
              <a:defRPr/>
            </a:lvl1pPr>
          </a:lstStyle>
          <a:p>
            <a:fld id="{3330CC7A-E53C-794C-A495-A30223CDDC2A}" type="datetimeFigureOut">
              <a:rPr lang="en-US"/>
              <a:pPr/>
              <a:t>5/21/15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98559D61-A6D9-B848-A491-6BA1D0050D89}"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dirty="0" smtClean="0"/>
              <a:t>Click to edit Master title style</a:t>
            </a:r>
            <a:endParaRPr lang="en-US" dirty="0"/>
          </a:p>
        </p:txBody>
      </p:sp>
      <p:sp>
        <p:nvSpPr>
          <p:cNvPr id="9" name="Content Placeholder 8"/>
          <p:cNvSpPr>
            <a:spLocks noGrp="1"/>
          </p:cNvSpPr>
          <p:nvPr>
            <p:ph sz="quarter" idx="13"/>
          </p:nvPr>
        </p:nvSpPr>
        <p:spPr>
          <a:xfrm>
            <a:off x="1298448" y="2121407"/>
            <a:ext cx="3200400" cy="3602736"/>
          </a:xfrm>
        </p:spPr>
        <p:txBody>
          <a:bodyPr/>
          <a:lstStyle>
            <a:lvl1pPr>
              <a:buFont typeface="Arial"/>
              <a:buChar char="•"/>
              <a:defRPr/>
            </a:lvl1pPr>
            <a:lvl2pPr>
              <a:buFont typeface="Arial"/>
              <a:buChar char="•"/>
              <a:defRPr/>
            </a:lvl2pPr>
            <a:lvl3pPr>
              <a:buFont typeface="Arial"/>
              <a:buChar char="•"/>
              <a:defRPr/>
            </a:lvl3pPr>
            <a:lvl4pPr>
              <a:buFont typeface="Arial"/>
              <a:buChar char="•"/>
              <a:defRPr/>
            </a:lvl4pPr>
            <a:lvl5pPr>
              <a:buFont typeface="Arial"/>
              <a:buChar cha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Content Placeholder 10"/>
          <p:cNvSpPr>
            <a:spLocks noGrp="1"/>
          </p:cNvSpPr>
          <p:nvPr>
            <p:ph sz="quarter" idx="14"/>
          </p:nvPr>
        </p:nvSpPr>
        <p:spPr>
          <a:xfrm>
            <a:off x="4663440" y="2119313"/>
            <a:ext cx="3200400" cy="3605212"/>
          </a:xfrm>
        </p:spPr>
        <p:txBody>
          <a:bodyPr/>
          <a:lstStyle>
            <a:lvl1pPr>
              <a:buFont typeface="Arial"/>
              <a:buChar char="•"/>
              <a:defRPr/>
            </a:lvl1pPr>
            <a:lvl2pPr>
              <a:buFont typeface="Arial"/>
              <a:buChar char="•"/>
              <a:defRPr/>
            </a:lvl2pPr>
            <a:lvl3pPr>
              <a:buFont typeface="Arial"/>
              <a:buChar char="•"/>
              <a:defRPr/>
            </a:lvl3pPr>
            <a:lvl4pPr>
              <a:buFont typeface="Arial"/>
              <a:buChar char="•"/>
              <a:defRPr/>
            </a:lvl4pPr>
            <a:lvl5pPr>
              <a:buFont typeface="Arial"/>
              <a:buChar cha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3"/>
          <p:cNvSpPr>
            <a:spLocks noGrp="1"/>
          </p:cNvSpPr>
          <p:nvPr>
            <p:ph type="dt" sz="half" idx="15"/>
          </p:nvPr>
        </p:nvSpPr>
        <p:spPr/>
        <p:txBody>
          <a:bodyPr/>
          <a:lstStyle>
            <a:lvl1pPr>
              <a:defRPr/>
            </a:lvl1pPr>
          </a:lstStyle>
          <a:p>
            <a:fld id="{A99D06A8-8CB5-AD4B-9D91-BFED897BDCA4}" type="datetimeFigureOut">
              <a:rPr lang="en-US"/>
              <a:pPr/>
              <a:t>5/21/15</a:t>
            </a:fld>
            <a:endParaRPr lang="en-US"/>
          </a:p>
        </p:txBody>
      </p:sp>
      <p:sp>
        <p:nvSpPr>
          <p:cNvPr id="6" name="Footer Placeholder 4"/>
          <p:cNvSpPr>
            <a:spLocks noGrp="1"/>
          </p:cNvSpPr>
          <p:nvPr>
            <p:ph type="ftr" sz="quarter" idx="16"/>
          </p:nvPr>
        </p:nvSpPr>
        <p:spPr/>
        <p:txBody>
          <a:bodyPr/>
          <a:lstStyle>
            <a:lvl1pPr>
              <a:defRPr/>
            </a:lvl1pPr>
          </a:lstStyle>
          <a:p>
            <a:pPr>
              <a:defRPr/>
            </a:pPr>
            <a:endParaRPr lang="en-US"/>
          </a:p>
        </p:txBody>
      </p:sp>
      <p:sp>
        <p:nvSpPr>
          <p:cNvPr id="7" name="Slide Number Placeholder 5"/>
          <p:cNvSpPr>
            <a:spLocks noGrp="1"/>
          </p:cNvSpPr>
          <p:nvPr>
            <p:ph type="sldNum" sz="quarter" idx="17"/>
          </p:nvPr>
        </p:nvSpPr>
        <p:spPr/>
        <p:txBody>
          <a:bodyPr/>
          <a:lstStyle>
            <a:lvl1pPr>
              <a:defRPr/>
            </a:lvl1pPr>
          </a:lstStyle>
          <a:p>
            <a:fld id="{5A9D48A6-2E6C-B048-A449-3D61D5900E8D}"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1557869" y="2122312"/>
            <a:ext cx="293952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910669" y="2122311"/>
            <a:ext cx="2944368"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1" name="Content Placeholder 10"/>
          <p:cNvSpPr>
            <a:spLocks noGrp="1"/>
          </p:cNvSpPr>
          <p:nvPr>
            <p:ph sz="quarter" idx="13"/>
          </p:nvPr>
        </p:nvSpPr>
        <p:spPr>
          <a:xfrm>
            <a:off x="1298448" y="2944368"/>
            <a:ext cx="3227832" cy="2779776"/>
          </a:xfrm>
        </p:spPr>
        <p:txBody>
          <a:bodyPr/>
          <a:lstStyle>
            <a:lvl1pPr>
              <a:buFont typeface="Arial"/>
              <a:buChar char="•"/>
              <a:defRPr/>
            </a:lvl1pPr>
            <a:lvl2pPr>
              <a:buFont typeface="Arial"/>
              <a:buChar char="•"/>
              <a:defRPr/>
            </a:lvl2pPr>
            <a:lvl3pPr>
              <a:buFont typeface="Arial"/>
              <a:buChar char="•"/>
              <a:defRPr/>
            </a:lvl3pPr>
            <a:lvl4pPr>
              <a:buFont typeface="Arial"/>
              <a:buChar char="•"/>
              <a:defRPr/>
            </a:lvl4pPr>
            <a:lvl5pPr>
              <a:buFont typeface="Arial"/>
              <a:buChar cha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2"/>
          <p:cNvSpPr>
            <a:spLocks noGrp="1"/>
          </p:cNvSpPr>
          <p:nvPr>
            <p:ph sz="quarter" idx="14"/>
          </p:nvPr>
        </p:nvSpPr>
        <p:spPr>
          <a:xfrm>
            <a:off x="4645151" y="2944813"/>
            <a:ext cx="3227832" cy="2779776"/>
          </a:xfrm>
        </p:spPr>
        <p:txBody>
          <a:bodyPr/>
          <a:lstStyle>
            <a:lvl1pPr>
              <a:buFont typeface="Arial"/>
              <a:buChar char="•"/>
              <a:defRPr/>
            </a:lvl1pPr>
            <a:lvl2pPr>
              <a:buFont typeface="Arial"/>
              <a:buChar char="•"/>
              <a:defRPr/>
            </a:lvl2pPr>
            <a:lvl3pPr>
              <a:buFont typeface="Arial"/>
              <a:buChar char="•"/>
              <a:defRPr/>
            </a:lvl3pPr>
            <a:lvl4pPr>
              <a:buFont typeface="Arial"/>
              <a:buChar char="•"/>
              <a:defRPr/>
            </a:lvl4pPr>
            <a:lvl5pPr>
              <a:buFont typeface="Arial"/>
              <a:buChar cha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3"/>
          <p:cNvSpPr>
            <a:spLocks noGrp="1"/>
          </p:cNvSpPr>
          <p:nvPr>
            <p:ph type="dt" sz="half" idx="15"/>
          </p:nvPr>
        </p:nvSpPr>
        <p:spPr/>
        <p:txBody>
          <a:bodyPr/>
          <a:lstStyle>
            <a:lvl1pPr>
              <a:defRPr/>
            </a:lvl1pPr>
          </a:lstStyle>
          <a:p>
            <a:fld id="{56C63C68-A86F-A84E-A743-2C75BF152B3A}" type="datetimeFigureOut">
              <a:rPr lang="en-US"/>
              <a:pPr/>
              <a:t>5/21/15</a:t>
            </a:fld>
            <a:endParaRPr lang="en-US"/>
          </a:p>
        </p:txBody>
      </p:sp>
      <p:sp>
        <p:nvSpPr>
          <p:cNvPr id="8" name="Footer Placeholder 4"/>
          <p:cNvSpPr>
            <a:spLocks noGrp="1"/>
          </p:cNvSpPr>
          <p:nvPr>
            <p:ph type="ftr" sz="quarter" idx="16"/>
          </p:nvPr>
        </p:nvSpPr>
        <p:spPr/>
        <p:txBody>
          <a:bodyPr/>
          <a:lstStyle>
            <a:lvl1pPr>
              <a:defRPr/>
            </a:lvl1pPr>
          </a:lstStyle>
          <a:p>
            <a:pPr>
              <a:defRPr/>
            </a:pPr>
            <a:endParaRPr lang="en-US"/>
          </a:p>
        </p:txBody>
      </p:sp>
      <p:sp>
        <p:nvSpPr>
          <p:cNvPr id="9" name="Slide Number Placeholder 5"/>
          <p:cNvSpPr>
            <a:spLocks noGrp="1"/>
          </p:cNvSpPr>
          <p:nvPr>
            <p:ph type="sldNum" sz="quarter" idx="17"/>
          </p:nvPr>
        </p:nvSpPr>
        <p:spPr/>
        <p:txBody>
          <a:bodyPr/>
          <a:lstStyle>
            <a:lvl1pPr>
              <a:defRPr/>
            </a:lvl1pPr>
          </a:lstStyle>
          <a:p>
            <a:fld id="{0DCB057B-8C9E-464F-9077-DA1F1756E1BC}"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fld id="{CF606718-22AC-5348-B1B1-6FBEC41BDD7F}" type="datetimeFigureOut">
              <a:rPr lang="en-US"/>
              <a:pPr/>
              <a:t>5/21/15</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6B46FFA2-197B-6D47-92CD-1E4360F262CD}"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FC95422F-2451-714A-8747-73221DD0CC7B}" type="datetimeFigureOut">
              <a:rPr lang="en-US"/>
              <a:pPr/>
              <a:t>5/21/15</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797EAA3F-9B11-AF46-99AB-0C6E21650FCA}"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objTx" preserve="1">
  <p:cSld name="Content with Caption">
    <p:spTree>
      <p:nvGrpSpPr>
        <p:cNvPr id="1" name=""/>
        <p:cNvGrpSpPr/>
        <p:nvPr/>
      </p:nvGrpSpPr>
      <p:grpSpPr>
        <a:xfrm>
          <a:off x="0" y="0"/>
          <a:ext cx="0" cy="0"/>
          <a:chOff x="0" y="0"/>
          <a:chExt cx="0" cy="0"/>
        </a:xfrm>
      </p:grpSpPr>
      <p:grpSp>
        <p:nvGrpSpPr>
          <p:cNvPr id="5" name="Group 15"/>
          <p:cNvGrpSpPr>
            <a:grpSpLocks/>
          </p:cNvGrpSpPr>
          <p:nvPr/>
        </p:nvGrpSpPr>
        <p:grpSpPr bwMode="auto">
          <a:xfrm>
            <a:off x="0" y="0"/>
            <a:ext cx="9144000" cy="6858000"/>
            <a:chOff x="0" y="0"/>
            <a:chExt cx="9144000" cy="6858000"/>
          </a:xfrm>
        </p:grpSpPr>
        <p:sp>
          <p:nvSpPr>
            <p:cNvPr id="6" name="Rectangle 5"/>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6"/>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8" name="Freeform 7"/>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8"/>
          <p:cNvSpPr/>
          <p:nvPr/>
        </p:nvSpPr>
        <p:spPr>
          <a:xfrm rot="60000">
            <a:off x="4468813" y="604838"/>
            <a:ext cx="3789362" cy="5722937"/>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9"/>
          <p:cNvSpPr/>
          <p:nvPr/>
        </p:nvSpPr>
        <p:spPr>
          <a:xfrm rot="60000">
            <a:off x="4471988" y="603250"/>
            <a:ext cx="3787775" cy="5722938"/>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Rectangle 10"/>
          <p:cNvSpPr/>
          <p:nvPr/>
        </p:nvSpPr>
        <p:spPr>
          <a:xfrm rot="21540000">
            <a:off x="749300" y="576263"/>
            <a:ext cx="3789363" cy="5722937"/>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Rectangle 11"/>
          <p:cNvSpPr/>
          <p:nvPr/>
        </p:nvSpPr>
        <p:spPr>
          <a:xfrm rot="21540000">
            <a:off x="749300" y="576263"/>
            <a:ext cx="3789363" cy="5721350"/>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3" name="Picture 2" descr="C:\Users\Administrator\Desktop\Pushpin Dev\Assets\pushpinLeft.png"/>
          <p:cNvPicPr>
            <a:picLocks noChangeAspect="1" noChangeArrowheads="1"/>
          </p:cNvPicPr>
          <p:nvPr/>
        </p:nvPicPr>
        <p:blipFill>
          <a:blip r:embed="rId3"/>
          <a:srcRect/>
          <a:stretch>
            <a:fillRect/>
          </a:stretch>
        </p:blipFill>
        <p:spPr bwMode="auto">
          <a:xfrm rot="1435684">
            <a:off x="2371725" y="293688"/>
            <a:ext cx="566738" cy="568325"/>
          </a:xfrm>
          <a:prstGeom prst="rect">
            <a:avLst/>
          </a:prstGeom>
          <a:noFill/>
          <a:ln w="9525">
            <a:noFill/>
            <a:miter lim="800000"/>
            <a:headEnd/>
            <a:tailEnd/>
          </a:ln>
        </p:spPr>
      </p:pic>
      <p:pic>
        <p:nvPicPr>
          <p:cNvPr id="14" name="Picture 2" descr="C:\Users\Administrator\Desktop\Pushpin Dev\Assets\pushpinLeft.png"/>
          <p:cNvPicPr>
            <a:picLocks noChangeAspect="1" noChangeArrowheads="1"/>
          </p:cNvPicPr>
          <p:nvPr/>
        </p:nvPicPr>
        <p:blipFill>
          <a:blip r:embed="rId3"/>
          <a:srcRect/>
          <a:stretch>
            <a:fillRect/>
          </a:stretch>
        </p:blipFill>
        <p:spPr bwMode="auto">
          <a:xfrm rot="4096196">
            <a:off x="6280150" y="333375"/>
            <a:ext cx="566738" cy="566738"/>
          </a:xfrm>
          <a:prstGeom prst="rect">
            <a:avLst/>
          </a:prstGeom>
          <a:noFill/>
          <a:ln w="9525">
            <a:noFill/>
            <a:miter lim="800000"/>
            <a:headEnd/>
            <a:tailEnd/>
          </a:ln>
        </p:spPr>
      </p:pic>
      <p:sp>
        <p:nvSpPr>
          <p:cNvPr id="2" name="Title 1"/>
          <p:cNvSpPr>
            <a:spLocks noGrp="1"/>
          </p:cNvSpPr>
          <p:nvPr>
            <p:ph type="title"/>
          </p:nvPr>
        </p:nvSpPr>
        <p:spPr>
          <a:xfrm rot="-60000">
            <a:off x="1108976" y="2020042"/>
            <a:ext cx="3064827" cy="1503037"/>
          </a:xfrm>
        </p:spPr>
        <p:txBody>
          <a:bodyPr anchor="b">
            <a:noAutofit/>
          </a:bodyPr>
          <a:lstStyle>
            <a:lvl1pPr algn="ctr">
              <a:defRPr sz="3200" b="0"/>
            </a:lvl1pPr>
          </a:lstStyle>
          <a:p>
            <a:r>
              <a:rPr lang="en-US" dirty="0" smtClean="0"/>
              <a:t>Click to edit Master title style</a:t>
            </a:r>
            <a:endParaRPr lang="en-US" dirty="0"/>
          </a:p>
        </p:txBody>
      </p:sp>
      <p:sp>
        <p:nvSpPr>
          <p:cNvPr id="3" name="Content Placeholder 2"/>
          <p:cNvSpPr>
            <a:spLocks noGrp="1"/>
          </p:cNvSpPr>
          <p:nvPr>
            <p:ph idx="1"/>
          </p:nvPr>
        </p:nvSpPr>
        <p:spPr>
          <a:xfrm rot="60000">
            <a:off x="4854291" y="1150993"/>
            <a:ext cx="3020792" cy="4625489"/>
          </a:xfrm>
        </p:spPr>
        <p:txBody>
          <a:bodyPr anchor="ctr"/>
          <a:lstStyle>
            <a:lvl1pPr>
              <a:buFont typeface="Arial"/>
              <a:buChar char="•"/>
              <a:defRPr sz="2200"/>
            </a:lvl1pPr>
            <a:lvl2pPr>
              <a:buFont typeface="Arial"/>
              <a:buChar char="•"/>
              <a:defRPr sz="2000"/>
            </a:lvl2pPr>
            <a:lvl3pPr>
              <a:buFont typeface="Arial"/>
              <a:buChar char="•"/>
              <a:defRPr sz="1800"/>
            </a:lvl3pPr>
            <a:lvl4pPr>
              <a:buFont typeface="Arial"/>
              <a:buChar char="•"/>
              <a:defRPr sz="1600"/>
            </a:lvl4pPr>
            <a:lvl5pPr>
              <a:buFont typeface="Arial"/>
              <a:buChar char="•"/>
              <a:defRPr sz="14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rot="-60000">
            <a:off x="1148125" y="3623748"/>
            <a:ext cx="3048891"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5" name="Date Placeholder 4"/>
          <p:cNvSpPr>
            <a:spLocks noGrp="1"/>
          </p:cNvSpPr>
          <p:nvPr>
            <p:ph type="dt" sz="half" idx="10"/>
          </p:nvPr>
        </p:nvSpPr>
        <p:spPr>
          <a:xfrm rot="60000">
            <a:off x="6342063" y="5886450"/>
            <a:ext cx="1212850" cy="365125"/>
          </a:xfrm>
        </p:spPr>
        <p:txBody>
          <a:bodyPr/>
          <a:lstStyle>
            <a:lvl1pPr>
              <a:defRPr/>
            </a:lvl1pPr>
          </a:lstStyle>
          <a:p>
            <a:fld id="{C7B3B02E-9C60-554E-8B7D-3CD9C6137E16}" type="datetimeFigureOut">
              <a:rPr lang="en-US"/>
              <a:pPr/>
              <a:t>5/21/15</a:t>
            </a:fld>
            <a:endParaRPr lang="en-US"/>
          </a:p>
        </p:txBody>
      </p:sp>
      <p:sp>
        <p:nvSpPr>
          <p:cNvPr id="16" name="Footer Placeholder 5"/>
          <p:cNvSpPr>
            <a:spLocks noGrp="1"/>
          </p:cNvSpPr>
          <p:nvPr>
            <p:ph type="ftr" sz="quarter" idx="11"/>
          </p:nvPr>
        </p:nvSpPr>
        <p:spPr>
          <a:xfrm rot="21540000">
            <a:off x="914400" y="5829300"/>
            <a:ext cx="3522663" cy="365125"/>
          </a:xfrm>
        </p:spPr>
        <p:txBody>
          <a:bodyPr/>
          <a:lstStyle>
            <a:lvl1pPr>
              <a:defRPr/>
            </a:lvl1pPr>
          </a:lstStyle>
          <a:p>
            <a:pPr>
              <a:defRPr/>
            </a:pPr>
            <a:endParaRPr lang="en-US"/>
          </a:p>
        </p:txBody>
      </p:sp>
      <p:sp>
        <p:nvSpPr>
          <p:cNvPr id="17" name="Slide Number Placeholder 6"/>
          <p:cNvSpPr>
            <a:spLocks noGrp="1"/>
          </p:cNvSpPr>
          <p:nvPr>
            <p:ph type="sldNum" sz="quarter" idx="12"/>
          </p:nvPr>
        </p:nvSpPr>
        <p:spPr>
          <a:xfrm rot="60000">
            <a:off x="7558088" y="5897563"/>
            <a:ext cx="554037" cy="365125"/>
          </a:xfrm>
        </p:spPr>
        <p:txBody>
          <a:bodyPr/>
          <a:lstStyle>
            <a:lvl1pPr>
              <a:defRPr/>
            </a:lvl1pPr>
          </a:lstStyle>
          <a:p>
            <a:fld id="{A8519784-57CC-CA48-8D6F-159C15B9B1E5}"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picTx" preserve="1">
  <p:cSld name="Picture with Caption">
    <p:spTree>
      <p:nvGrpSpPr>
        <p:cNvPr id="1" name=""/>
        <p:cNvGrpSpPr/>
        <p:nvPr/>
      </p:nvGrpSpPr>
      <p:grpSpPr>
        <a:xfrm>
          <a:off x="0" y="0"/>
          <a:ext cx="0" cy="0"/>
          <a:chOff x="0" y="0"/>
          <a:chExt cx="0" cy="0"/>
        </a:xfrm>
      </p:grpSpPr>
      <p:grpSp>
        <p:nvGrpSpPr>
          <p:cNvPr id="5" name="Group 15"/>
          <p:cNvGrpSpPr>
            <a:grpSpLocks/>
          </p:cNvGrpSpPr>
          <p:nvPr/>
        </p:nvGrpSpPr>
        <p:grpSpPr bwMode="auto">
          <a:xfrm>
            <a:off x="0" y="0"/>
            <a:ext cx="9144000" cy="6858000"/>
            <a:chOff x="0" y="0"/>
            <a:chExt cx="9144000" cy="6858000"/>
          </a:xfrm>
        </p:grpSpPr>
        <p:sp>
          <p:nvSpPr>
            <p:cNvPr id="6" name="Rectangle 5"/>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6"/>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8" name="Freeform 7"/>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8"/>
          <p:cNvSpPr/>
          <p:nvPr/>
        </p:nvSpPr>
        <p:spPr>
          <a:xfrm rot="21540000">
            <a:off x="749300" y="576263"/>
            <a:ext cx="3789363" cy="5722937"/>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9"/>
          <p:cNvSpPr/>
          <p:nvPr/>
        </p:nvSpPr>
        <p:spPr>
          <a:xfrm rot="21540000">
            <a:off x="744538" y="576263"/>
            <a:ext cx="3789362" cy="5721350"/>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Rectangle 10"/>
          <p:cNvSpPr/>
          <p:nvPr/>
        </p:nvSpPr>
        <p:spPr>
          <a:xfrm rot="60000">
            <a:off x="4468813" y="604838"/>
            <a:ext cx="3789362" cy="5722937"/>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Rectangle 11"/>
          <p:cNvSpPr/>
          <p:nvPr/>
        </p:nvSpPr>
        <p:spPr>
          <a:xfrm rot="60000">
            <a:off x="4464050" y="603250"/>
            <a:ext cx="3789363" cy="5722938"/>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3" name="Picture 2" descr="C:\Users\Administrator\Desktop\Pushpin Dev\Assets\pushpinLeft.png"/>
          <p:cNvPicPr>
            <a:picLocks noChangeAspect="1" noChangeArrowheads="1"/>
          </p:cNvPicPr>
          <p:nvPr/>
        </p:nvPicPr>
        <p:blipFill>
          <a:blip r:embed="rId3"/>
          <a:srcRect/>
          <a:stretch>
            <a:fillRect/>
          </a:stretch>
        </p:blipFill>
        <p:spPr bwMode="auto">
          <a:xfrm rot="1435684">
            <a:off x="2371725" y="293688"/>
            <a:ext cx="566738" cy="568325"/>
          </a:xfrm>
          <a:prstGeom prst="rect">
            <a:avLst/>
          </a:prstGeom>
          <a:noFill/>
          <a:ln w="9525">
            <a:noFill/>
            <a:miter lim="800000"/>
            <a:headEnd/>
            <a:tailEnd/>
          </a:ln>
        </p:spPr>
      </p:pic>
      <p:pic>
        <p:nvPicPr>
          <p:cNvPr id="14" name="Picture 2" descr="C:\Users\Administrator\Desktop\Pushpin Dev\Assets\pushpinLeft.png"/>
          <p:cNvPicPr>
            <a:picLocks noChangeAspect="1" noChangeArrowheads="1"/>
          </p:cNvPicPr>
          <p:nvPr/>
        </p:nvPicPr>
        <p:blipFill>
          <a:blip r:embed="rId3"/>
          <a:srcRect/>
          <a:stretch>
            <a:fillRect/>
          </a:stretch>
        </p:blipFill>
        <p:spPr bwMode="auto">
          <a:xfrm rot="4096196">
            <a:off x="6280150" y="333375"/>
            <a:ext cx="566738" cy="566738"/>
          </a:xfrm>
          <a:prstGeom prst="rect">
            <a:avLst/>
          </a:prstGeom>
          <a:noFill/>
          <a:ln w="9525">
            <a:noFill/>
            <a:miter lim="800000"/>
            <a:headEnd/>
            <a:tailEnd/>
          </a:ln>
        </p:spPr>
      </p:pic>
      <p:sp>
        <p:nvSpPr>
          <p:cNvPr id="2" name="Title 1"/>
          <p:cNvSpPr>
            <a:spLocks noGrp="1"/>
          </p:cNvSpPr>
          <p:nvPr>
            <p:ph type="title"/>
          </p:nvPr>
        </p:nvSpPr>
        <p:spPr>
          <a:xfrm rot="-60000">
            <a:off x="1106424" y="2020824"/>
            <a:ext cx="3063240" cy="1499616"/>
          </a:xfrm>
        </p:spPr>
        <p:txBody>
          <a:bodyPr anchor="b">
            <a:noAutofit/>
          </a:bodyPr>
          <a:lstStyle>
            <a:lvl1pPr algn="ctr">
              <a:defRPr sz="3200" b="0"/>
            </a:lvl1pPr>
          </a:lstStyle>
          <a:p>
            <a:r>
              <a:rPr lang="en-US" dirty="0" smtClean="0"/>
              <a:t>Click to edit Master title style</a:t>
            </a:r>
            <a:endParaRPr lang="en-US" dirty="0"/>
          </a:p>
        </p:txBody>
      </p:sp>
      <p:sp>
        <p:nvSpPr>
          <p:cNvPr id="3" name="Picture Placeholder 2"/>
          <p:cNvSpPr>
            <a:spLocks noGrp="1"/>
          </p:cNvSpPr>
          <p:nvPr>
            <p:ph type="pic" idx="1"/>
          </p:nvPr>
        </p:nvSpPr>
        <p:spPr>
          <a:xfrm rot="60000">
            <a:off x="4898615" y="1207272"/>
            <a:ext cx="2913863" cy="4539412"/>
          </a:xfrm>
          <a:ln w="101600" cap="rnd">
            <a:solidFill>
              <a:srgbClr val="FFFFFF"/>
            </a:solidFill>
          </a:ln>
          <a:effectLst>
            <a:outerShdw blurRad="88900" dir="2700000" algn="tl" rotWithShape="0">
              <a:prstClr val="black">
                <a:alpha val="40000"/>
              </a:prstClr>
            </a:outerShdw>
          </a:effectLst>
        </p:spPr>
        <p:txBody>
          <a:bodyPr rtlCol="0">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Drag picture to placeholder or click icon to add</a:t>
            </a:r>
            <a:endParaRPr lang="en-US" noProof="0"/>
          </a:p>
        </p:txBody>
      </p:sp>
      <p:sp>
        <p:nvSpPr>
          <p:cNvPr id="4" name="Text Placeholder 3"/>
          <p:cNvSpPr>
            <a:spLocks noGrp="1"/>
          </p:cNvSpPr>
          <p:nvPr>
            <p:ph type="body" sz="half" idx="2"/>
          </p:nvPr>
        </p:nvSpPr>
        <p:spPr>
          <a:xfrm rot="-60000">
            <a:off x="1152144" y="3621024"/>
            <a:ext cx="3044952" cy="2103120"/>
          </a:xfrm>
        </p:spPr>
        <p:txBody>
          <a:bodyPr>
            <a:normAutofit/>
          </a:bodyPr>
          <a:lstStyle>
            <a:lvl1pPr marL="0" indent="0" algn="ctr">
              <a:buNone/>
              <a:defRPr sz="2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15" name="Date Placeholder 4"/>
          <p:cNvSpPr>
            <a:spLocks noGrp="1"/>
          </p:cNvSpPr>
          <p:nvPr>
            <p:ph type="dt" sz="half" idx="10"/>
          </p:nvPr>
        </p:nvSpPr>
        <p:spPr>
          <a:xfrm rot="60000">
            <a:off x="6345238" y="5888038"/>
            <a:ext cx="1214437" cy="365125"/>
          </a:xfrm>
        </p:spPr>
        <p:txBody>
          <a:bodyPr/>
          <a:lstStyle>
            <a:lvl1pPr>
              <a:defRPr/>
            </a:lvl1pPr>
          </a:lstStyle>
          <a:p>
            <a:fld id="{167A66A5-5E05-7245-8695-48F30B08166D}" type="datetimeFigureOut">
              <a:rPr lang="en-US"/>
              <a:pPr/>
              <a:t>5/21/15</a:t>
            </a:fld>
            <a:endParaRPr lang="en-US"/>
          </a:p>
        </p:txBody>
      </p:sp>
      <p:sp>
        <p:nvSpPr>
          <p:cNvPr id="16" name="Footer Placeholder 5"/>
          <p:cNvSpPr>
            <a:spLocks noGrp="1"/>
          </p:cNvSpPr>
          <p:nvPr>
            <p:ph type="ftr" sz="quarter" idx="11"/>
          </p:nvPr>
        </p:nvSpPr>
        <p:spPr>
          <a:xfrm rot="21540000">
            <a:off x="914400" y="5830888"/>
            <a:ext cx="3319463" cy="365125"/>
          </a:xfrm>
        </p:spPr>
        <p:txBody>
          <a:bodyPr/>
          <a:lstStyle>
            <a:lvl1pPr>
              <a:defRPr/>
            </a:lvl1pPr>
          </a:lstStyle>
          <a:p>
            <a:pPr>
              <a:defRPr/>
            </a:pPr>
            <a:endParaRPr lang="en-US"/>
          </a:p>
        </p:txBody>
      </p:sp>
      <p:sp>
        <p:nvSpPr>
          <p:cNvPr id="17" name="Slide Number Placeholder 6"/>
          <p:cNvSpPr>
            <a:spLocks noGrp="1"/>
          </p:cNvSpPr>
          <p:nvPr>
            <p:ph type="sldNum" sz="quarter" idx="12"/>
          </p:nvPr>
        </p:nvSpPr>
        <p:spPr>
          <a:xfrm rot="60000">
            <a:off x="7562850" y="5900738"/>
            <a:ext cx="554038" cy="365125"/>
          </a:xfrm>
        </p:spPr>
        <p:txBody>
          <a:bodyPr/>
          <a:lstStyle>
            <a:lvl1pPr>
              <a:defRPr/>
            </a:lvl1pPr>
          </a:lstStyle>
          <a:p>
            <a:fld id="{750B6A0A-9195-864B-BA93-669CA69EB799}"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Vertical Text Placeholder 2"/>
          <p:cNvSpPr>
            <a:spLocks noGrp="1"/>
          </p:cNvSpPr>
          <p:nvPr>
            <p:ph type="body" orient="vert" idx="1"/>
          </p:nvPr>
        </p:nvSpPr>
        <p:spPr/>
        <p:txBody>
          <a:bodyPr vert="eaVert" anchor="ctr"/>
          <a:lstStyle>
            <a:lvl1pPr>
              <a:buFont typeface="Arial"/>
              <a:buChar char="•"/>
              <a:defRPr/>
            </a:lvl1pPr>
            <a:lvl2pPr>
              <a:buFont typeface="Arial"/>
              <a:buChar char="•"/>
              <a:defRPr/>
            </a:lvl2pPr>
            <a:lvl3pPr>
              <a:buFont typeface="Arial"/>
              <a:buChar char="•"/>
              <a:defRPr/>
            </a:lvl3pPr>
            <a:lvl4pPr>
              <a:buFont typeface="Arial"/>
              <a:buChar char="•"/>
              <a:defRPr/>
            </a:lvl4pPr>
            <a:lvl5pPr>
              <a:buFont typeface="Arial"/>
              <a:buChar cha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fld id="{1AE9422B-0BFD-4343-A17C-A07836723BB6}" type="datetimeFigureOut">
              <a:rPr lang="en-US"/>
              <a:pPr/>
              <a:t>5/21/15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C7E42053-FD6A-4F47-BE93-74F123D5C016}"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theme" Target="../theme/theme1.xml"/><Relationship Id="rId12" Type="http://schemas.openxmlformats.org/officeDocument/2006/relationships/image" Target="../media/image3.jpeg"/><Relationship Id="rId13" Type="http://schemas.openxmlformats.org/officeDocument/2006/relationships/image" Target="../media/image4.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2">
        <a:schemeClr val="bg2"/>
      </p:bgRef>
    </p:bg>
    <p:spTree>
      <p:nvGrpSpPr>
        <p:cNvPr id="1" name=""/>
        <p:cNvGrpSpPr/>
        <p:nvPr/>
      </p:nvGrpSpPr>
      <p:grpSpPr>
        <a:xfrm>
          <a:off x="0" y="0"/>
          <a:ext cx="0" cy="0"/>
          <a:chOff x="0" y="0"/>
          <a:chExt cx="0" cy="0"/>
        </a:xfrm>
      </p:grpSpPr>
      <p:grpSp>
        <p:nvGrpSpPr>
          <p:cNvPr id="1026" name="Group 15"/>
          <p:cNvGrpSpPr>
            <a:grpSpLocks/>
          </p:cNvGrpSpPr>
          <p:nvPr/>
        </p:nvGrpSpPr>
        <p:grpSpPr bwMode="auto">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10" name="Freeform 9"/>
          <p:cNvSpPr/>
          <p:nvPr/>
        </p:nvSpPr>
        <p:spPr>
          <a:xfrm rot="10800000">
            <a:off x="628650" y="6069330"/>
            <a:ext cx="792099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Rectangle 10"/>
          <p:cNvSpPr/>
          <p:nvPr/>
        </p:nvSpPr>
        <p:spPr>
          <a:xfrm>
            <a:off x="731838" y="574675"/>
            <a:ext cx="76962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Rectangle 11"/>
          <p:cNvSpPr/>
          <p:nvPr/>
        </p:nvSpPr>
        <p:spPr>
          <a:xfrm>
            <a:off x="731838" y="576263"/>
            <a:ext cx="7696200" cy="5715000"/>
          </a:xfrm>
          <a:prstGeom prst="rect">
            <a:avLst/>
          </a:prstGeom>
          <a:blipFill dpi="0" rotWithShape="1">
            <a:blip r:embed="rId1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032" name="Picture 2" descr="C:\Users\Administrator\Desktop\Pushpin Dev\Assets\pushpinLeft.png"/>
          <p:cNvPicPr>
            <a:picLocks noChangeAspect="1" noChangeArrowheads="1"/>
          </p:cNvPicPr>
          <p:nvPr/>
        </p:nvPicPr>
        <p:blipFill>
          <a:blip r:embed="rId13"/>
          <a:srcRect/>
          <a:stretch>
            <a:fillRect/>
          </a:stretch>
        </p:blipFill>
        <p:spPr bwMode="auto">
          <a:xfrm rot="1435684">
            <a:off x="544513" y="273050"/>
            <a:ext cx="566737" cy="568325"/>
          </a:xfrm>
          <a:prstGeom prst="rect">
            <a:avLst/>
          </a:prstGeom>
          <a:noFill/>
          <a:ln w="9525">
            <a:noFill/>
            <a:miter lim="800000"/>
            <a:headEnd/>
            <a:tailEnd/>
          </a:ln>
        </p:spPr>
      </p:pic>
      <p:pic>
        <p:nvPicPr>
          <p:cNvPr id="1033" name="Picture 2" descr="C:\Users\Administrator\Desktop\Pushpin Dev\Assets\pushpinLeft.png"/>
          <p:cNvPicPr>
            <a:picLocks noChangeAspect="1" noChangeArrowheads="1"/>
          </p:cNvPicPr>
          <p:nvPr/>
        </p:nvPicPr>
        <p:blipFill>
          <a:blip r:embed="rId13"/>
          <a:srcRect/>
          <a:stretch>
            <a:fillRect/>
          </a:stretch>
        </p:blipFill>
        <p:spPr bwMode="auto">
          <a:xfrm rot="4096196">
            <a:off x="8115300" y="298450"/>
            <a:ext cx="566738" cy="566738"/>
          </a:xfrm>
          <a:prstGeom prst="rect">
            <a:avLst/>
          </a:prstGeom>
          <a:noFill/>
          <a:ln w="9525">
            <a:noFill/>
            <a:miter lim="800000"/>
            <a:headEnd/>
            <a:tailEnd/>
          </a:ln>
        </p:spPr>
      </p:pic>
      <p:sp>
        <p:nvSpPr>
          <p:cNvPr id="1034" name="Title Placeholder 1"/>
          <p:cNvSpPr>
            <a:spLocks noGrp="1"/>
          </p:cNvSpPr>
          <p:nvPr>
            <p:ph type="title"/>
          </p:nvPr>
        </p:nvSpPr>
        <p:spPr bwMode="auto">
          <a:xfrm>
            <a:off x="1095375" y="817563"/>
            <a:ext cx="6964363" cy="120173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35" name="Text Placeholder 2"/>
          <p:cNvSpPr>
            <a:spLocks noGrp="1"/>
          </p:cNvSpPr>
          <p:nvPr>
            <p:ph type="body" idx="1"/>
          </p:nvPr>
        </p:nvSpPr>
        <p:spPr bwMode="auto">
          <a:xfrm>
            <a:off x="1463675" y="2119313"/>
            <a:ext cx="6196013" cy="36036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454775" y="5808663"/>
            <a:ext cx="121285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chemeClr val="tx2"/>
                </a:solidFill>
                <a:latin typeface="Rage Italic" charset="0"/>
              </a:defRPr>
            </a:lvl1pPr>
          </a:lstStyle>
          <a:p>
            <a:fld id="{B6D4405B-2D21-5C43-8171-D01E95E03A28}" type="datetimeFigureOut">
              <a:rPr lang="en-US"/>
              <a:pPr/>
              <a:t>5/21/15</a:t>
            </a:fld>
            <a:endParaRPr lang="en-US"/>
          </a:p>
        </p:txBody>
      </p:sp>
      <p:sp>
        <p:nvSpPr>
          <p:cNvPr id="5" name="Footer Placeholder 4"/>
          <p:cNvSpPr>
            <a:spLocks noGrp="1"/>
          </p:cNvSpPr>
          <p:nvPr>
            <p:ph type="ftr" sz="quarter" idx="3"/>
          </p:nvPr>
        </p:nvSpPr>
        <p:spPr>
          <a:xfrm>
            <a:off x="914400" y="5808663"/>
            <a:ext cx="5540375" cy="365125"/>
          </a:xfrm>
          <a:prstGeom prst="rect">
            <a:avLst/>
          </a:prstGeom>
        </p:spPr>
        <p:txBody>
          <a:bodyPr vert="horz" lIns="91440" tIns="45720" rIns="91440" bIns="45720" rtlCol="0" anchor="ctr"/>
          <a:lstStyle>
            <a:lvl1pPr algn="l" fontAlgn="auto">
              <a:spcBef>
                <a:spcPts val="0"/>
              </a:spcBef>
              <a:spcAft>
                <a:spcPts val="0"/>
              </a:spcAft>
              <a:defRPr sz="1400" dirty="0">
                <a:solidFill>
                  <a:schemeClr val="tx2"/>
                </a:solidFill>
                <a:latin typeface="Rage Italic" pitchFamily="66" charset="0"/>
                <a:ea typeface="+mn-ea"/>
                <a:cs typeface="+mn-cs"/>
              </a:defRPr>
            </a:lvl1pPr>
          </a:lstStyle>
          <a:p>
            <a:pPr>
              <a:defRPr/>
            </a:pPr>
            <a:endParaRPr lang="en-US"/>
          </a:p>
        </p:txBody>
      </p:sp>
      <p:sp>
        <p:nvSpPr>
          <p:cNvPr id="6" name="Slide Number Placeholder 5"/>
          <p:cNvSpPr>
            <a:spLocks noGrp="1"/>
          </p:cNvSpPr>
          <p:nvPr>
            <p:ph type="sldNum" sz="quarter" idx="4"/>
          </p:nvPr>
        </p:nvSpPr>
        <p:spPr>
          <a:xfrm>
            <a:off x="7670800" y="5808663"/>
            <a:ext cx="554038" cy="365125"/>
          </a:xfrm>
          <a:prstGeom prst="rect">
            <a:avLst/>
          </a:prstGeom>
        </p:spPr>
        <p:txBody>
          <a:bodyPr vert="horz" wrap="square" lIns="91440" tIns="45720" rIns="91440" bIns="45720" numCol="1" anchor="ctr" anchorCtr="0" compatLnSpc="1">
            <a:prstTxWarp prst="textNoShape">
              <a:avLst/>
            </a:prstTxWarp>
          </a:bodyPr>
          <a:lstStyle>
            <a:lvl1pPr algn="r">
              <a:defRPr sz="1400">
                <a:solidFill>
                  <a:schemeClr val="tx2"/>
                </a:solidFill>
                <a:latin typeface="Rage Italic" charset="0"/>
              </a:defRPr>
            </a:lvl1pPr>
          </a:lstStyle>
          <a:p>
            <a:fld id="{C03DF64F-BF0B-1349-A4C7-0A2F8B1FECFC}"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4" r:id="rId7"/>
    <p:sldLayoutId id="2147483685" r:id="rId8"/>
    <p:sldLayoutId id="2147483681" r:id="rId9"/>
    <p:sldLayoutId id="2147483682" r:id="rId10"/>
  </p:sldLayoutIdLst>
  <p:txStyles>
    <p:titleStyle>
      <a:lvl1pPr algn="ctr" rtl="0" fontAlgn="base">
        <a:spcBef>
          <a:spcPct val="0"/>
        </a:spcBef>
        <a:spcAft>
          <a:spcPct val="0"/>
        </a:spcAft>
        <a:defRPr sz="3600" b="1" kern="1200">
          <a:solidFill>
            <a:schemeClr val="tx1"/>
          </a:solidFill>
          <a:latin typeface="+mj-lt"/>
          <a:ea typeface="ＭＳ Ｐゴシック" charset="-128"/>
          <a:cs typeface="ＭＳ Ｐゴシック" charset="-128"/>
        </a:defRPr>
      </a:lvl1pPr>
      <a:lvl2pPr algn="ctr" rtl="0" fontAlgn="base">
        <a:spcBef>
          <a:spcPct val="0"/>
        </a:spcBef>
        <a:spcAft>
          <a:spcPct val="0"/>
        </a:spcAft>
        <a:defRPr sz="4400">
          <a:solidFill>
            <a:schemeClr val="tx1"/>
          </a:solidFill>
          <a:latin typeface="Constantia" charset="0"/>
          <a:ea typeface="ＭＳ Ｐゴシック" charset="-128"/>
          <a:cs typeface="ＭＳ Ｐゴシック" charset="-128"/>
        </a:defRPr>
      </a:lvl2pPr>
      <a:lvl3pPr algn="ctr" rtl="0" fontAlgn="base">
        <a:spcBef>
          <a:spcPct val="0"/>
        </a:spcBef>
        <a:spcAft>
          <a:spcPct val="0"/>
        </a:spcAft>
        <a:defRPr sz="4400">
          <a:solidFill>
            <a:schemeClr val="tx1"/>
          </a:solidFill>
          <a:latin typeface="Constantia" charset="0"/>
          <a:ea typeface="ＭＳ Ｐゴシック" charset="-128"/>
          <a:cs typeface="ＭＳ Ｐゴシック" charset="-128"/>
        </a:defRPr>
      </a:lvl3pPr>
      <a:lvl4pPr algn="ctr" rtl="0" fontAlgn="base">
        <a:spcBef>
          <a:spcPct val="0"/>
        </a:spcBef>
        <a:spcAft>
          <a:spcPct val="0"/>
        </a:spcAft>
        <a:defRPr sz="4400">
          <a:solidFill>
            <a:schemeClr val="tx1"/>
          </a:solidFill>
          <a:latin typeface="Constantia" charset="0"/>
          <a:ea typeface="ＭＳ Ｐゴシック" charset="-128"/>
          <a:cs typeface="ＭＳ Ｐゴシック" charset="-128"/>
        </a:defRPr>
      </a:lvl4pPr>
      <a:lvl5pPr algn="ctr" rtl="0" fontAlgn="base">
        <a:spcBef>
          <a:spcPct val="0"/>
        </a:spcBef>
        <a:spcAft>
          <a:spcPct val="0"/>
        </a:spcAft>
        <a:defRPr sz="4400">
          <a:solidFill>
            <a:schemeClr val="tx1"/>
          </a:solidFill>
          <a:latin typeface="Constantia" charset="0"/>
          <a:ea typeface="ＭＳ Ｐゴシック" charset="-128"/>
          <a:cs typeface="ＭＳ Ｐゴシック" charset="-128"/>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3050" indent="-273050" algn="l" rtl="0" fontAlgn="base">
        <a:spcBef>
          <a:spcPct val="20000"/>
        </a:spcBef>
        <a:spcAft>
          <a:spcPct val="0"/>
        </a:spcAft>
        <a:buClr>
          <a:schemeClr val="accent2"/>
        </a:buClr>
        <a:buSzPct val="85000"/>
        <a:buFont typeface="Arial"/>
        <a:buChar char="•"/>
        <a:defRPr sz="2800" kern="1200">
          <a:solidFill>
            <a:schemeClr val="tx1"/>
          </a:solidFill>
          <a:latin typeface="+mn-lt"/>
          <a:ea typeface="ＭＳ Ｐゴシック" charset="-128"/>
          <a:cs typeface="ＭＳ Ｐゴシック" charset="-128"/>
        </a:defRPr>
      </a:lvl1pPr>
      <a:lvl2pPr marL="639763" indent="-273050" algn="l" rtl="0" fontAlgn="base">
        <a:spcBef>
          <a:spcPct val="20000"/>
        </a:spcBef>
        <a:spcAft>
          <a:spcPct val="0"/>
        </a:spcAft>
        <a:buClr>
          <a:schemeClr val="accent2"/>
        </a:buClr>
        <a:buSzPct val="85000"/>
        <a:buFont typeface="Arial"/>
        <a:buChar char="•"/>
        <a:defRPr sz="2200" kern="1200">
          <a:solidFill>
            <a:schemeClr val="tx1"/>
          </a:solidFill>
          <a:latin typeface="+mn-lt"/>
          <a:ea typeface="ＭＳ Ｐゴシック" charset="-128"/>
          <a:cs typeface="+mn-cs"/>
        </a:defRPr>
      </a:lvl2pPr>
      <a:lvl3pPr marL="914400" indent="-228600" algn="l" rtl="0" fontAlgn="base">
        <a:spcBef>
          <a:spcPct val="20000"/>
        </a:spcBef>
        <a:spcAft>
          <a:spcPct val="0"/>
        </a:spcAft>
        <a:buClr>
          <a:schemeClr val="accent2"/>
        </a:buClr>
        <a:buSzPct val="85000"/>
        <a:buFont typeface="Arial"/>
        <a:buChar char="•"/>
        <a:defRPr sz="2000" kern="1200">
          <a:solidFill>
            <a:schemeClr val="tx1"/>
          </a:solidFill>
          <a:latin typeface="+mn-lt"/>
          <a:ea typeface="ＭＳ Ｐゴシック" charset="-128"/>
          <a:cs typeface="+mn-cs"/>
        </a:defRPr>
      </a:lvl3pPr>
      <a:lvl4pPr marL="1279525" indent="-228600" algn="l" rtl="0" fontAlgn="base">
        <a:spcBef>
          <a:spcPct val="20000"/>
        </a:spcBef>
        <a:spcAft>
          <a:spcPct val="0"/>
        </a:spcAft>
        <a:buClr>
          <a:schemeClr val="accent2"/>
        </a:buClr>
        <a:buSzPct val="85000"/>
        <a:buFont typeface="Arial"/>
        <a:buChar char="•"/>
        <a:defRPr kern="1200">
          <a:solidFill>
            <a:schemeClr val="tx1"/>
          </a:solidFill>
          <a:latin typeface="+mn-lt"/>
          <a:ea typeface="ＭＳ Ｐゴシック" charset="-128"/>
          <a:cs typeface="+mn-cs"/>
        </a:defRPr>
      </a:lvl4pPr>
      <a:lvl5pPr marL="1644650" indent="-228600" algn="l" rtl="0" fontAlgn="base">
        <a:spcBef>
          <a:spcPct val="20000"/>
        </a:spcBef>
        <a:spcAft>
          <a:spcPct val="0"/>
        </a:spcAft>
        <a:buClr>
          <a:schemeClr val="accent2"/>
        </a:buClr>
        <a:buSzPct val="85000"/>
        <a:buFont typeface="Arial"/>
        <a:buChar char="•"/>
        <a:defRPr sz="1600" kern="1200">
          <a:solidFill>
            <a:schemeClr val="tx1"/>
          </a:solidFill>
          <a:latin typeface="+mn-lt"/>
          <a:ea typeface="ＭＳ Ｐゴシック" charset="-128"/>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685800" y="1726084"/>
            <a:ext cx="7772400" cy="1524000"/>
          </a:xfrm>
        </p:spPr>
        <p:txBody>
          <a:bodyPr/>
          <a:lstStyle/>
          <a:p>
            <a:pPr eaLnBrk="1" hangingPunct="1"/>
            <a:r>
              <a:rPr lang="en-US" sz="4400" dirty="0" smtClean="0"/>
              <a:t>Your Personal Approach</a:t>
            </a:r>
            <a:endParaRPr lang="en-US" sz="4400" b="1" dirty="0">
              <a:ea typeface="ＭＳ Ｐゴシック" charset="-128"/>
              <a:cs typeface="ＭＳ Ｐゴシック" charset="-128"/>
            </a:endParaRPr>
          </a:p>
        </p:txBody>
      </p:sp>
      <p:sp>
        <p:nvSpPr>
          <p:cNvPr id="13315" name="Rectangle 3"/>
          <p:cNvSpPr>
            <a:spLocks noGrp="1" noChangeArrowheads="1"/>
          </p:cNvSpPr>
          <p:nvPr>
            <p:ph type="body" idx="1"/>
          </p:nvPr>
        </p:nvSpPr>
        <p:spPr>
          <a:xfrm>
            <a:off x="685800" y="3831224"/>
            <a:ext cx="7772400" cy="1045575"/>
          </a:xfrm>
        </p:spPr>
        <p:txBody>
          <a:bodyPr/>
          <a:lstStyle/>
          <a:p>
            <a:pPr algn="ctr" eaLnBrk="1" hangingPunct="1">
              <a:buFontTx/>
              <a:buNone/>
            </a:pPr>
            <a:r>
              <a:rPr lang="en-US" sz="3600" dirty="0" smtClean="0">
                <a:ea typeface="ＭＳ Ｐゴシック" charset="-128"/>
                <a:cs typeface="ＭＳ Ｐゴシック" charset="-128"/>
              </a:rPr>
              <a:t>Henry Reyenga</a:t>
            </a:r>
            <a:endParaRPr lang="en-US" sz="3600" dirty="0">
              <a:ea typeface="ＭＳ Ｐゴシック" charset="-128"/>
              <a:cs typeface="ＭＳ Ｐゴシック" charset="-128"/>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145" name="Title 1"/>
          <p:cNvSpPr>
            <a:spLocks noGrp="1"/>
          </p:cNvSpPr>
          <p:nvPr>
            <p:ph type="title"/>
          </p:nvPr>
        </p:nvSpPr>
        <p:spPr/>
        <p:txBody>
          <a:bodyPr/>
          <a:lstStyle/>
          <a:p>
            <a:r>
              <a:rPr lang="en-US" dirty="0" smtClean="0"/>
              <a:t>Home Discipleship</a:t>
            </a:r>
            <a:endParaRPr lang="en-US" dirty="0"/>
          </a:p>
        </p:txBody>
      </p:sp>
      <p:sp>
        <p:nvSpPr>
          <p:cNvPr id="6146" name="Content Placeholder 2"/>
          <p:cNvSpPr>
            <a:spLocks noGrp="1"/>
          </p:cNvSpPr>
          <p:nvPr>
            <p:ph idx="1"/>
          </p:nvPr>
        </p:nvSpPr>
        <p:spPr/>
        <p:txBody>
          <a:bodyPr/>
          <a:lstStyle/>
          <a:p>
            <a:pPr>
              <a:buNone/>
            </a:pPr>
            <a:r>
              <a:rPr lang="en-US" dirty="0" smtClean="0"/>
              <a:t>Evangelism and the Seven Connections</a:t>
            </a:r>
          </a:p>
          <a:p>
            <a:pPr marL="0" indent="0">
              <a:buNone/>
            </a:pPr>
            <a:r>
              <a:rPr lang="en-US" dirty="0" smtClean="0"/>
              <a:t>1 Thessalonians </a:t>
            </a:r>
            <a:r>
              <a:rPr lang="en-US" dirty="0"/>
              <a:t>1:3</a:t>
            </a:r>
            <a:r>
              <a:rPr lang="en-US" dirty="0" smtClean="0"/>
              <a:t> - We </a:t>
            </a:r>
            <a:r>
              <a:rPr lang="en-US" dirty="0"/>
              <a:t>continually remember before our God and Father your work produced by faith, your labor prompted by love, and your endurance inspired by hope in our Lord Jesus Christ. </a:t>
            </a:r>
          </a:p>
          <a:p>
            <a:pPr>
              <a:buNone/>
            </a:pP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145" name="Title 1"/>
          <p:cNvSpPr>
            <a:spLocks noGrp="1"/>
          </p:cNvSpPr>
          <p:nvPr>
            <p:ph type="title"/>
          </p:nvPr>
        </p:nvSpPr>
        <p:spPr/>
        <p:txBody>
          <a:bodyPr/>
          <a:lstStyle/>
          <a:p>
            <a:r>
              <a:rPr lang="en-US" dirty="0" smtClean="0"/>
              <a:t>Home Discipleship</a:t>
            </a:r>
            <a:endParaRPr lang="en-US" dirty="0"/>
          </a:p>
        </p:txBody>
      </p:sp>
      <p:sp>
        <p:nvSpPr>
          <p:cNvPr id="6146" name="Content Placeholder 2"/>
          <p:cNvSpPr>
            <a:spLocks noGrp="1"/>
          </p:cNvSpPr>
          <p:nvPr>
            <p:ph idx="1"/>
          </p:nvPr>
        </p:nvSpPr>
        <p:spPr/>
        <p:txBody>
          <a:bodyPr/>
          <a:lstStyle/>
          <a:p>
            <a:r>
              <a:rPr lang="en-US" dirty="0" smtClean="0"/>
              <a:t> 1 Thessalonians1</a:t>
            </a:r>
            <a:r>
              <a:rPr lang="en-US" dirty="0"/>
              <a:t>:</a:t>
            </a:r>
            <a:r>
              <a:rPr lang="en-US" dirty="0" smtClean="0"/>
              <a:t>4&amp;5 </a:t>
            </a:r>
            <a:r>
              <a:rPr lang="en-US" dirty="0"/>
              <a:t>-</a:t>
            </a:r>
            <a:r>
              <a:rPr lang="en-US" dirty="0" smtClean="0"/>
              <a:t> </a:t>
            </a:r>
            <a:r>
              <a:rPr lang="en-US" dirty="0"/>
              <a:t>For we know, brothers loved by God, that he has chosen you, </a:t>
            </a:r>
            <a:r>
              <a:rPr lang="en-US" dirty="0" smtClean="0"/>
              <a:t>because </a:t>
            </a:r>
            <a:r>
              <a:rPr lang="en-US" dirty="0"/>
              <a:t>our gospel came to you not simply with words, but also with power, with the Holy Spirit and with deep conviction. You know how we lived among you for your sake. </a:t>
            </a:r>
          </a:p>
          <a:p>
            <a:pPr>
              <a:buNone/>
            </a:pPr>
            <a:endParaRPr lang="en-US" dirty="0"/>
          </a:p>
          <a:p>
            <a:pPr>
              <a:buNone/>
            </a:pPr>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24829790"/>
      </p:ext>
    </p:extLst>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145" name="Title 1"/>
          <p:cNvSpPr>
            <a:spLocks noGrp="1"/>
          </p:cNvSpPr>
          <p:nvPr>
            <p:ph type="title"/>
          </p:nvPr>
        </p:nvSpPr>
        <p:spPr/>
        <p:txBody>
          <a:bodyPr/>
          <a:lstStyle/>
          <a:p>
            <a:r>
              <a:rPr lang="en-US" dirty="0" smtClean="0"/>
              <a:t>Home Discipleship</a:t>
            </a:r>
            <a:endParaRPr lang="en-US" dirty="0"/>
          </a:p>
        </p:txBody>
      </p:sp>
      <p:sp>
        <p:nvSpPr>
          <p:cNvPr id="6146" name="Content Placeholder 2"/>
          <p:cNvSpPr>
            <a:spLocks noGrp="1"/>
          </p:cNvSpPr>
          <p:nvPr>
            <p:ph idx="1"/>
          </p:nvPr>
        </p:nvSpPr>
        <p:spPr/>
        <p:txBody>
          <a:bodyPr/>
          <a:lstStyle/>
          <a:p>
            <a:pPr marL="0" indent="0">
              <a:buNone/>
            </a:pPr>
            <a:r>
              <a:rPr lang="en-US" dirty="0" smtClean="0"/>
              <a:t>1 Thessalonians 1</a:t>
            </a:r>
            <a:r>
              <a:rPr lang="en-US" dirty="0"/>
              <a:t>:</a:t>
            </a:r>
            <a:r>
              <a:rPr lang="en-US" dirty="0" smtClean="0"/>
              <a:t>6-</a:t>
            </a:r>
            <a:r>
              <a:rPr lang="en-US" dirty="0" smtClean="0"/>
              <a:t>7 - </a:t>
            </a:r>
            <a:r>
              <a:rPr lang="en-US" dirty="0"/>
              <a:t>You became imitators of us and of the Lord; in spite of severe suffering, you welcomed the message with the joy given by the Holy Spirit. </a:t>
            </a:r>
            <a:r>
              <a:rPr lang="en-US" dirty="0" smtClean="0"/>
              <a:t>And </a:t>
            </a:r>
            <a:r>
              <a:rPr lang="en-US" dirty="0"/>
              <a:t>so you became a model to all the believers in Macedonia and Achaia. </a:t>
            </a:r>
          </a:p>
          <a:p>
            <a:pPr>
              <a:buNone/>
            </a:pPr>
            <a:endParaRPr lang="en-US" dirty="0"/>
          </a:p>
          <a:p>
            <a:pPr>
              <a:buNone/>
            </a:pPr>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278252667"/>
      </p:ext>
    </p:extLst>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145" name="Title 1"/>
          <p:cNvSpPr>
            <a:spLocks noGrp="1"/>
          </p:cNvSpPr>
          <p:nvPr>
            <p:ph type="title"/>
          </p:nvPr>
        </p:nvSpPr>
        <p:spPr/>
        <p:txBody>
          <a:bodyPr/>
          <a:lstStyle/>
          <a:p>
            <a:r>
              <a:rPr lang="en-US" dirty="0" smtClean="0"/>
              <a:t>If the </a:t>
            </a:r>
            <a:r>
              <a:rPr lang="en-US" dirty="0" smtClean="0"/>
              <a:t>Walk is </a:t>
            </a:r>
            <a:r>
              <a:rPr lang="en-US" dirty="0" smtClean="0"/>
              <a:t>Real </a:t>
            </a:r>
            <a:r>
              <a:rPr lang="en-US" dirty="0" smtClean="0"/>
              <a:t>It</a:t>
            </a:r>
            <a:r>
              <a:rPr lang="en-US" dirty="0" smtClean="0"/>
              <a:t> </a:t>
            </a:r>
            <a:r>
              <a:rPr lang="en-US" dirty="0" smtClean="0"/>
              <a:t>M</a:t>
            </a:r>
            <a:r>
              <a:rPr lang="en-US" dirty="0" smtClean="0"/>
              <a:t>akes You </a:t>
            </a:r>
            <a:r>
              <a:rPr lang="en-US" dirty="0" err="1" smtClean="0"/>
              <a:t>Missional</a:t>
            </a:r>
            <a:endParaRPr lang="en-US" dirty="0"/>
          </a:p>
        </p:txBody>
      </p:sp>
      <p:sp>
        <p:nvSpPr>
          <p:cNvPr id="6146" name="Content Placeholder 2"/>
          <p:cNvSpPr>
            <a:spLocks noGrp="1"/>
          </p:cNvSpPr>
          <p:nvPr>
            <p:ph idx="1"/>
          </p:nvPr>
        </p:nvSpPr>
        <p:spPr/>
        <p:txBody>
          <a:bodyPr/>
          <a:lstStyle/>
          <a:p>
            <a:pPr>
              <a:buNone/>
            </a:pPr>
            <a:r>
              <a:rPr lang="en-US" dirty="0" smtClean="0"/>
              <a:t>Model the truth of your life as the</a:t>
            </a:r>
            <a:r>
              <a:rPr lang="en-US" dirty="0" smtClean="0"/>
              <a:t> foundation </a:t>
            </a:r>
            <a:r>
              <a:rPr lang="en-US" dirty="0" smtClean="0"/>
              <a:t>of</a:t>
            </a:r>
            <a:r>
              <a:rPr lang="en-US" dirty="0" smtClean="0"/>
              <a:t> sharing </a:t>
            </a:r>
            <a:r>
              <a:rPr lang="en-US" dirty="0" smtClean="0"/>
              <a:t>the</a:t>
            </a:r>
            <a:r>
              <a:rPr lang="en-US" dirty="0" smtClean="0"/>
              <a:t> gospel</a:t>
            </a:r>
            <a:endParaRPr lang="en-US" dirty="0" smtClean="0"/>
          </a:p>
          <a:p>
            <a:pPr>
              <a:buNone/>
            </a:pPr>
            <a:r>
              <a:rPr lang="en-US" dirty="0" smtClean="0"/>
              <a:t>Let someone into your real walk</a:t>
            </a:r>
          </a:p>
          <a:p>
            <a:pPr>
              <a:buNone/>
            </a:pPr>
            <a:r>
              <a:rPr lang="en-US" dirty="0" smtClean="0"/>
              <a:t>Your struggles are very encouraging</a:t>
            </a:r>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729208754"/>
      </p:ext>
    </p:extLst>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145" name="Title 1"/>
          <p:cNvSpPr>
            <a:spLocks noGrp="1"/>
          </p:cNvSpPr>
          <p:nvPr>
            <p:ph type="title"/>
          </p:nvPr>
        </p:nvSpPr>
        <p:spPr/>
        <p:txBody>
          <a:bodyPr/>
          <a:lstStyle/>
          <a:p>
            <a:r>
              <a:rPr lang="en-US" dirty="0" smtClean="0"/>
              <a:t>What</a:t>
            </a:r>
            <a:r>
              <a:rPr lang="en-US" dirty="0" smtClean="0"/>
              <a:t> Will </a:t>
            </a:r>
            <a:r>
              <a:rPr lang="en-US" dirty="0" smtClean="0"/>
              <a:t>Your Plan Look</a:t>
            </a:r>
            <a:r>
              <a:rPr lang="en-US" dirty="0" smtClean="0"/>
              <a:t> Like</a:t>
            </a:r>
            <a:r>
              <a:rPr lang="en-US" dirty="0" smtClean="0"/>
              <a:t>? </a:t>
            </a:r>
            <a:endParaRPr lang="en-US" dirty="0"/>
          </a:p>
        </p:txBody>
      </p:sp>
      <p:sp>
        <p:nvSpPr>
          <p:cNvPr id="6146" name="Content Placeholder 2"/>
          <p:cNvSpPr>
            <a:spLocks noGrp="1"/>
          </p:cNvSpPr>
          <p:nvPr>
            <p:ph idx="1"/>
          </p:nvPr>
        </p:nvSpPr>
        <p:spPr/>
        <p:txBody>
          <a:bodyPr/>
          <a:lstStyle/>
          <a:p>
            <a:pPr>
              <a:buNone/>
            </a:pPr>
            <a:r>
              <a:rPr lang="en-US" dirty="0" smtClean="0"/>
              <a:t>Put together your gospel </a:t>
            </a:r>
            <a:r>
              <a:rPr lang="en-US" dirty="0" smtClean="0"/>
              <a:t>plan.</a:t>
            </a:r>
            <a:endParaRPr lang="en-US" dirty="0" smtClean="0"/>
          </a:p>
          <a:p>
            <a:pPr>
              <a:buNone/>
            </a:pPr>
            <a:r>
              <a:rPr lang="en-US" dirty="0" smtClean="0"/>
              <a:t>Elements</a:t>
            </a:r>
            <a:r>
              <a:rPr lang="en-US" dirty="0" smtClean="0"/>
              <a:t>:</a:t>
            </a:r>
          </a:p>
          <a:p>
            <a:pPr>
              <a:buNone/>
            </a:pPr>
            <a:r>
              <a:rPr lang="en-US" dirty="0" smtClean="0"/>
              <a:t>God</a:t>
            </a:r>
          </a:p>
          <a:p>
            <a:pPr>
              <a:buNone/>
            </a:pPr>
            <a:r>
              <a:rPr lang="en-US" dirty="0" smtClean="0"/>
              <a:t>Creation</a:t>
            </a:r>
          </a:p>
          <a:p>
            <a:pPr>
              <a:buNone/>
            </a:pPr>
            <a:r>
              <a:rPr lang="en-US" dirty="0" smtClean="0"/>
              <a:t>Fall (Sin)</a:t>
            </a:r>
          </a:p>
          <a:p>
            <a:pPr>
              <a:buNone/>
            </a:pPr>
            <a:r>
              <a:rPr lang="en-US" dirty="0" smtClean="0"/>
              <a:t>Redemption</a:t>
            </a:r>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588265263"/>
      </p:ext>
    </p:extLst>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145" name="Title 1"/>
          <p:cNvSpPr>
            <a:spLocks noGrp="1"/>
          </p:cNvSpPr>
          <p:nvPr>
            <p:ph type="title"/>
          </p:nvPr>
        </p:nvSpPr>
        <p:spPr/>
        <p:txBody>
          <a:bodyPr/>
          <a:lstStyle/>
          <a:p>
            <a:r>
              <a:rPr lang="en-US" dirty="0" smtClean="0"/>
              <a:t>What</a:t>
            </a:r>
            <a:r>
              <a:rPr lang="en-US" dirty="0" smtClean="0"/>
              <a:t> Will </a:t>
            </a:r>
            <a:r>
              <a:rPr lang="en-US" dirty="0" smtClean="0"/>
              <a:t>Your Plan Look</a:t>
            </a:r>
            <a:r>
              <a:rPr lang="en-US" dirty="0" smtClean="0"/>
              <a:t> Like</a:t>
            </a:r>
            <a:r>
              <a:rPr lang="en-US" dirty="0" smtClean="0"/>
              <a:t>? </a:t>
            </a:r>
            <a:endParaRPr lang="en-US" dirty="0"/>
          </a:p>
        </p:txBody>
      </p:sp>
      <p:sp>
        <p:nvSpPr>
          <p:cNvPr id="6146" name="Content Placeholder 2"/>
          <p:cNvSpPr>
            <a:spLocks noGrp="1"/>
          </p:cNvSpPr>
          <p:nvPr>
            <p:ph idx="1"/>
          </p:nvPr>
        </p:nvSpPr>
        <p:spPr/>
        <p:txBody>
          <a:bodyPr/>
          <a:lstStyle/>
          <a:p>
            <a:pPr>
              <a:buNone/>
            </a:pPr>
            <a:r>
              <a:rPr lang="en-US" dirty="0" smtClean="0"/>
              <a:t>Action Steps:</a:t>
            </a:r>
          </a:p>
          <a:p>
            <a:pPr>
              <a:buNone/>
            </a:pPr>
            <a:r>
              <a:rPr lang="en-US" dirty="0" smtClean="0"/>
              <a:t>Repent or Believe</a:t>
            </a:r>
          </a:p>
          <a:p>
            <a:pPr>
              <a:buNone/>
            </a:pPr>
            <a:r>
              <a:rPr lang="en-US" dirty="0" smtClean="0"/>
              <a:t>Believe or Repent</a:t>
            </a:r>
          </a:p>
          <a:p>
            <a:pPr>
              <a:buNone/>
            </a:pPr>
            <a:r>
              <a:rPr lang="en-US" dirty="0" smtClean="0"/>
              <a:t>Receive</a:t>
            </a:r>
          </a:p>
          <a:p>
            <a:pPr>
              <a:buNone/>
            </a:pPr>
            <a:r>
              <a:rPr lang="en-US" dirty="0" smtClean="0"/>
              <a:t>Walk with God</a:t>
            </a: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111305797"/>
      </p:ext>
    </p:extLst>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145" name="Title 1"/>
          <p:cNvSpPr>
            <a:spLocks noGrp="1"/>
          </p:cNvSpPr>
          <p:nvPr>
            <p:ph type="title"/>
          </p:nvPr>
        </p:nvSpPr>
        <p:spPr/>
        <p:txBody>
          <a:bodyPr/>
          <a:lstStyle/>
          <a:p>
            <a:r>
              <a:rPr lang="en-US" dirty="0" smtClean="0"/>
              <a:t>Fun Challenge</a:t>
            </a:r>
            <a:endParaRPr lang="en-US" dirty="0"/>
          </a:p>
        </p:txBody>
      </p:sp>
      <p:sp>
        <p:nvSpPr>
          <p:cNvPr id="6146" name="Content Placeholder 2"/>
          <p:cNvSpPr>
            <a:spLocks noGrp="1"/>
          </p:cNvSpPr>
          <p:nvPr>
            <p:ph idx="1"/>
          </p:nvPr>
        </p:nvSpPr>
        <p:spPr/>
        <p:txBody>
          <a:bodyPr/>
          <a:lstStyle/>
          <a:p>
            <a:pPr>
              <a:buNone/>
            </a:pPr>
            <a:r>
              <a:rPr lang="en-US" dirty="0" smtClean="0"/>
              <a:t>Put together your gospel plan on You Tube or </a:t>
            </a:r>
            <a:r>
              <a:rPr lang="en-US" dirty="0" err="1" smtClean="0"/>
              <a:t>Vimeo</a:t>
            </a:r>
            <a:r>
              <a:rPr lang="en-US" dirty="0" smtClean="0"/>
              <a:t> and upload the Video into the Church </a:t>
            </a:r>
            <a:r>
              <a:rPr lang="en-US" smtClean="0"/>
              <a:t>and</a:t>
            </a:r>
            <a:r>
              <a:rPr lang="en-US" smtClean="0"/>
              <a:t> Ministry </a:t>
            </a:r>
            <a:r>
              <a:rPr lang="en-US" dirty="0" smtClean="0"/>
              <a:t>group.  </a:t>
            </a:r>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54252719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cli_pp_template">
  <a:themeElements>
    <a:clrScheme name="Pushpin">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Pushpin">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ushpin">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cli_pp_template.pot</Template>
  <TotalTime>8405</TotalTime>
  <Words>263</Words>
  <Application>Microsoft Macintosh PowerPoint</Application>
  <PresentationFormat>On-screen Show (4:3)</PresentationFormat>
  <Paragraphs>28</Paragraphs>
  <Slides>8</Slides>
  <Notes>0</Notes>
  <HiddenSlides>0</HiddenSlides>
  <MMClips>0</MMClips>
  <ScaleCrop>false</ScaleCrop>
  <HeadingPairs>
    <vt:vector size="4" baseType="variant">
      <vt:variant>
        <vt:lpstr>Design Template</vt:lpstr>
      </vt:variant>
      <vt:variant>
        <vt:i4>1</vt:i4>
      </vt:variant>
      <vt:variant>
        <vt:lpstr>Slide Titles</vt:lpstr>
      </vt:variant>
      <vt:variant>
        <vt:i4>8</vt:i4>
      </vt:variant>
    </vt:vector>
  </HeadingPairs>
  <TitlesOfParts>
    <vt:vector size="9" baseType="lpstr">
      <vt:lpstr>cli_pp_template</vt:lpstr>
      <vt:lpstr>Your Personal Approach</vt:lpstr>
      <vt:lpstr>Home Discipleship</vt:lpstr>
      <vt:lpstr>Home Discipleship</vt:lpstr>
      <vt:lpstr>Home Discipleship</vt:lpstr>
      <vt:lpstr>If the Walk is Real It Makes You Missional</vt:lpstr>
      <vt:lpstr>What Will Your Plan Look Like? </vt:lpstr>
      <vt:lpstr>What Will Your Plan Look Like? </vt:lpstr>
      <vt:lpstr>Fun Challenge</vt:lpstr>
    </vt:vector>
  </TitlesOfParts>
  <Company>Christian Leaders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Hello </dc:title>
  <dc:creator>David Feddes</dc:creator>
  <cp:lastModifiedBy>Brianna Prince</cp:lastModifiedBy>
  <cp:revision>23</cp:revision>
  <dcterms:created xsi:type="dcterms:W3CDTF">2015-05-22T01:57:39Z</dcterms:created>
  <dcterms:modified xsi:type="dcterms:W3CDTF">2015-05-27T13:45:34Z</dcterms:modified>
</cp:coreProperties>
</file>