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70" r:id="rId6"/>
    <p:sldId id="266" r:id="rId7"/>
    <p:sldId id="267" r:id="rId8"/>
    <p:sldId id="268" r:id="rId9"/>
    <p:sldId id="269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37" d="100"/>
          <a:sy n="37" d="100"/>
        </p:scale>
        <p:origin x="7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8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0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6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6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0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8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7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1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1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5355A-B062-4B94-94E9-44B9F8C99FD0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0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878" y="464757"/>
            <a:ext cx="12192000" cy="1078523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 PERDONAR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8151711">
            <a:off x="3574836" y="3792141"/>
            <a:ext cx="3305908" cy="712054"/>
          </a:xfrm>
        </p:spPr>
        <p:txBody>
          <a:bodyPr>
            <a:normAutofit/>
          </a:bodyPr>
          <a:lstStyle/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Confrontar en Amor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707706" y="5636366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Perdonar libremente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 rot="3482373">
            <a:off x="5960038" y="3786382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Confesión Humilde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3048001" y="1508857"/>
            <a:ext cx="6775938" cy="471267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4858323" y="2725962"/>
            <a:ext cx="3155291" cy="2832894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extinguid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78" r="32227"/>
          <a:stretch/>
        </p:blipFill>
        <p:spPr bwMode="auto">
          <a:xfrm>
            <a:off x="6086122" y="3731305"/>
            <a:ext cx="699693" cy="168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3821723" y="6322892"/>
            <a:ext cx="6002216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 la Reconciliación</a:t>
            </a:r>
            <a:endParaRPr lang="es-A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9878" y="1"/>
            <a:ext cx="12192000" cy="7598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Restaurando relaciones y transformando la justicia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077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CAMINO DE RESTAURACION DE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85000" lnSpcReduction="2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Cualquier cosa que confesemos al padre, el nos perdona. Cualquier cosa que nos confiesen a nosotros, Dios nos da el poder para perdonar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Perdonar es como un poderoso rio que apaga el fuego destructor del conflicto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perdón elimina la amargura producida por el conflicto y hace que las relaciones restauradas reinicien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Estas dos palabras cambian tu historia del conflicto: “TE PERDONO”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00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PREGUNTA CURIOSA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tu historia del conflicto, ¿Habrá alguien que necesitas perdonar?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¿Has detenido tu perdón para alguien y te has amargado?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Dios nos llene de su Gracia para perdonar a otros como El nos perdona a nosotros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204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FINAL; RESUMEN DE LA CLASE 18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85000" lnSpcReduction="1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tercer paso para el camino de Dios para la Paz es el perdón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nos manda a perdonar a otros como el nos perdona a través de su hijo Cristo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podemos ganarnos o no merecemos el perdón de Dios, tampoco nosotros debemos esperar que otros lo merezcan o deban ganarlo de nosotros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perdón viene de nuestra relación con Dios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972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FINAL; RESUMEN DE LA CLASE 18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lnSpcReduction="1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perdonamos imitamos a Cristo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reusamos perdonar nos abrimos a cargas espirituales y otros fuegos destructores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Perdón es como un rio que extingue el fuego destructor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mas poderosa palabras en el conflicto son: “</a:t>
            </a:r>
            <a:r>
              <a:rPr lang="es-E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 PERDONO”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853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CAMINO DE RESTAURACION DE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tres pasos en el camino de la restauración de Dios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confrontar la situación o cualquier mal proceder envuelto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Reconocer o confesar nuestro pecado o mal proceder que afecto a otros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Pedir Perdón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105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CAMINO DE RESTAURACION DE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77500" lnSpcReduction="2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enseño que si alguien viene reconociendo que hizo algo mal hacia nosotros debemos perdonarles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Así que, ¡cuídense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»</a:t>
            </a:r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tu hermano peca, repréndelo; y, si se arrepiente, perdónalo. 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Aun </a:t>
            </a:r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peca contra ti siete veces en un día, y siete veces regresa a decirte “Me arrepiento”, perdónalo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es-E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Luc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17:3-4</a:t>
            </a:r>
          </a:p>
          <a:p>
            <a:r>
              <a:rPr lang="es-ES" sz="5400" dirty="0"/>
              <a:t>“</a:t>
            </a:r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Pedro se acercó a Jesús y le preguntó: Señor, ¿cuántas veces tengo que perdonar a mi hermano que peca contra mí? ¿Hasta siete veces? No te digo que hasta siete veces, sino hasta setenta y siete veces, le contestó Jesús.” Mat. 18:21-22</a:t>
            </a:r>
          </a:p>
          <a:p>
            <a:endParaRPr lang="es-E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31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CAMINO DE RESTAURACION DE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85000" lnSpcReduction="2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nos perdono cuando confesamos nuestro pecado a el porque Cristo logro satisfacer la justicia de Dios al morir por nosotros en la cruz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espera que tratemos a los demás como el nos trata a nosotros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bien, sean bondadosos y compasivos unos con otros, y perdónense mutuamente, así como Dios los perdonó a ustedes en Cristo.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Ef. 4:32</a:t>
            </a:r>
          </a:p>
          <a:p>
            <a:pPr marL="0" indent="0"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063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CAMINO DE RESTAURACION DE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92500" lnSpcReduction="1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Nosotros no podemos ganar o merecer el perdón de Dios; por ello no tenemos el derecho de imponer ese requerimiento a aquellos que han tenido un mal proceder para nosotros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Nuestra habilidad de perdonar de una manera poderosa viene de la presencia de Cristo en nuestras vidas a través del Espíritu Santo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800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62500" lnSpcReduction="20000"/>
          </a:bodyPr>
          <a:lstStyle/>
          <a:p>
            <a:r>
              <a:rPr lang="es-ES" sz="5400" dirty="0" smtClean="0"/>
              <a:t>Cuando perdonamos de esta manera, actuamos como embajadores de Cristo. </a:t>
            </a:r>
            <a:r>
              <a:rPr lang="es-ES" sz="5400" dirty="0" err="1" smtClean="0"/>
              <a:t>Peronar</a:t>
            </a:r>
            <a:r>
              <a:rPr lang="es-ES" sz="5400" dirty="0" smtClean="0"/>
              <a:t> es una marca distintiva de que somos cristianos</a:t>
            </a:r>
          </a:p>
          <a:p>
            <a:r>
              <a:rPr lang="es-ES" sz="5400" dirty="0" smtClean="0"/>
              <a:t>“―</a:t>
            </a:r>
            <a:r>
              <a:rPr lang="es-ES" sz="5400" dirty="0"/>
              <a:t>Padre —dijo Jesús—, perdónalos, porque no saben lo que </a:t>
            </a:r>
            <a:r>
              <a:rPr lang="es-ES" sz="5400" dirty="0" smtClean="0"/>
              <a:t>hacen.” </a:t>
            </a:r>
            <a:r>
              <a:rPr lang="es-E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Luc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23:34ª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reusamos perdonar abrimos nuestro corazón a amargura, cargas espirituales, a los aceleradores del fuego destructor y otras fuerzas hasta que decidamos perdonar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perdonar nos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lleva a juicio: hay una parábola de un siervo que no podía pagar una gran suma de dinero a su dueño y se le perdono su deuda pero el no perdono una deuda mas pequeña a otro y lo traen y es juzgado y Cristo concluye: Dios no te perdonara si no perdonas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-273661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CAMINO DE RESTAURACION DE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098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Mateo 18:23-35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Mateo 18:23-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25563"/>
            <a:ext cx="12192000" cy="5693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787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CUIDADO CON NO PERDONAR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5400" dirty="0" smtClean="0"/>
              <a:t>»Así también mi Padre celestial los tratará a ustedes, a menos que cada uno perdone de corazón a su hermano». Mat. 18:35</a:t>
            </a:r>
          </a:p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 reusamos perdonar estaremos presos </a:t>
            </a:r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espiritualmente</a:t>
            </a:r>
            <a:endParaRPr lang="es-AR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88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Cuatro Promesas de perdón</a:t>
            </a:r>
            <a:b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 libro el pacificador por Ken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Sande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3"/>
            <a:ext cx="12192000" cy="5806098"/>
          </a:xfrm>
        </p:spPr>
        <p:txBody>
          <a:bodyPr>
            <a:normAutofit fontScale="77500" lnSpcReduction="2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1) No me estancare y quedarme a vivir en el incidente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No traeré el incidente cada rato solo para usarlo en contra de otros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No estaré hablando desmedidamente con otros del problema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No permitiré que este incidente se interponga entre nosotros o que el incidente impida que la relación personal avance o se mueva a otra mejor situación (Sujetarnos a los limites apropiados dados por Dios)</a:t>
            </a:r>
          </a:p>
          <a:p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974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728</Words>
  <Application>Microsoft Office PowerPoint</Application>
  <PresentationFormat>Widescreen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EL PODER DE PERDONAR</vt:lpstr>
      <vt:lpstr>EL CAMINO DE RESTAURACION DE DIOS</vt:lpstr>
      <vt:lpstr>EL CAMINO DE RESTAURACION DE DIOS</vt:lpstr>
      <vt:lpstr>EL CAMINO DE RESTAURACION DE DIOS</vt:lpstr>
      <vt:lpstr>EL CAMINO DE RESTAURACION DE DIOS</vt:lpstr>
      <vt:lpstr>PowerPoint Presentation</vt:lpstr>
      <vt:lpstr>Mateo 18:23-35</vt:lpstr>
      <vt:lpstr>CUIDADO CON NO PERDONAR</vt:lpstr>
      <vt:lpstr>Cuatro Promesas de perdón Del libro el pacificador por Ken Sande</vt:lpstr>
      <vt:lpstr>EL CAMINO DE RESTAURACION DE DIOS</vt:lpstr>
      <vt:lpstr>PREGUNTA CURIOSA</vt:lpstr>
      <vt:lpstr>NOTA FINAL; RESUMEN DE LA CLASE 18</vt:lpstr>
      <vt:lpstr>NOTA FINAL; RESUMEN DE LA CLASE 18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triangulo de la Reconciliación</dc:title>
  <dc:creator>Jorge Muniz</dc:creator>
  <cp:lastModifiedBy>Jorge Muniz</cp:lastModifiedBy>
  <cp:revision>15</cp:revision>
  <dcterms:created xsi:type="dcterms:W3CDTF">2018-04-12T16:51:22Z</dcterms:created>
  <dcterms:modified xsi:type="dcterms:W3CDTF">2018-04-20T02:26:17Z</dcterms:modified>
</cp:coreProperties>
</file>