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5" r:id="rId6"/>
    <p:sldId id="261" r:id="rId7"/>
    <p:sldId id="262" r:id="rId8"/>
    <p:sldId id="263" r:id="rId9"/>
    <p:sldId id="264" r:id="rId10"/>
    <p:sldId id="25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19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486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2782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7379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6496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9895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2879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3141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018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394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3082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083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356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1928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579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530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948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BE2F5CD-CC55-4615-BB8A-D746CEC412D4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D387750-E405-4291-972F-F4DB11E2FC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327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3889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953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888" y="1432556"/>
            <a:ext cx="7382732" cy="3819668"/>
          </a:xfrm>
        </p:spPr>
        <p:txBody>
          <a:bodyPr>
            <a:noAutofit/>
          </a:bodyPr>
          <a:lstStyle/>
          <a:p>
            <a:pPr algn="l"/>
            <a:r>
              <a:rPr lang="uk-UA" sz="6600" dirty="0"/>
              <a:t>Огляд нового заповіту – </a:t>
            </a:r>
            <a:r>
              <a:rPr lang="uk-UA" sz="6600" cap="none" dirty="0" smtClean="0"/>
              <a:t>послання до </a:t>
            </a:r>
            <a:r>
              <a:rPr lang="uk-UA" sz="6600" cap="none" dirty="0" err="1" smtClean="0"/>
              <a:t>Ефесян</a:t>
            </a:r>
            <a:endParaRPr lang="uk-UA" sz="6600" cap="none" dirty="0"/>
          </a:p>
        </p:txBody>
      </p:sp>
    </p:spTree>
    <p:extLst>
      <p:ext uri="{BB962C8B-B14F-4D97-AF65-F5344CB8AC3E}">
        <p14:creationId xmlns:p14="http://schemas.microsoft.com/office/powerpoint/2010/main" val="4071682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послання до ефесян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6026" cy="3699171"/>
          </a:xfrm>
        </p:spPr>
        <p:txBody>
          <a:bodyPr>
            <a:normAutofit fontScale="77500" lnSpcReduction="20000"/>
          </a:bodyPr>
          <a:lstStyle/>
          <a:p>
            <a:r>
              <a:rPr lang="uk-UA" dirty="0" err="1" smtClean="0"/>
              <a:t>Ефесянам</a:t>
            </a:r>
            <a:r>
              <a:rPr lang="uk-UA" dirty="0" smtClean="0"/>
              <a:t>, адресоване групі віруючих, які невимовно багаті у Ісусі Христі. Але живуть у бідності через те, що не знають про своє багатство. Тому, Павло починає цей лист описом, у розділах з 1 по 3, християнського небесного багатства: усиновлення, прийняття, печатка Духа Святого, життя, благодать і так далі, розділи 4-6, це частина практичного застосування, в якій Павло вчить християн «ходити» в своєму духовному багатстві.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0962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– послання до ефесян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6026" cy="3699171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Павло написав цей лист під час свого перебування в римській тюрмі. Темою цього листа є Божий план для церкви. Павло пояснює положення віруючого в Ісуса Христа (розділи з 1 по 3) а потім, пояснює, як віруючий повинен жити, по причині того чудесного положення. Павло пише, що правильне розуміння того, що ж таке церква (її положення у Христі) повинне визначити яке життя церкви (її ходіння у Христі)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319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послання до ефесян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Несхоже на інші листи Павла (</a:t>
            </a:r>
            <a:r>
              <a:rPr lang="uk-UA" dirty="0" err="1" smtClean="0"/>
              <a:t>Галатам</a:t>
            </a:r>
            <a:r>
              <a:rPr lang="uk-UA" dirty="0" smtClean="0"/>
              <a:t> і </a:t>
            </a:r>
            <a:r>
              <a:rPr lang="uk-UA" dirty="0" err="1" smtClean="0"/>
              <a:t>филип</a:t>
            </a:r>
            <a:r>
              <a:rPr lang="en-US" dirty="0" smtClean="0"/>
              <a:t>’</a:t>
            </a:r>
            <a:r>
              <a:rPr lang="uk-UA" dirty="0" err="1" smtClean="0"/>
              <a:t>янам</a:t>
            </a:r>
            <a:r>
              <a:rPr lang="uk-UA" dirty="0" smtClean="0"/>
              <a:t>), цей лист офіційний, він не згадує ніяких конкретних проблем і не вирішує ніякі спірні питання. Деякі вченні вважають, що Павло написав цей лист як загальне послання, котре повинне було циркулювати серед багатьох церков малої Азії.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386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– послання до ефесян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8" y="2367092"/>
            <a:ext cx="5525431" cy="408946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І. вступ 1:1-2.</a:t>
            </a:r>
          </a:p>
          <a:p>
            <a:r>
              <a:rPr lang="uk-UA" dirty="0" smtClean="0"/>
              <a:t>ІІ. Молитва подяки 1:3-14.</a:t>
            </a:r>
          </a:p>
          <a:p>
            <a:r>
              <a:rPr lang="uk-UA" dirty="0" smtClean="0"/>
              <a:t>ІІ прохання Павла у молитві за віруючих 1:15-19.</a:t>
            </a:r>
          </a:p>
          <a:p>
            <a:r>
              <a:rPr lang="en-US" dirty="0" smtClean="0"/>
              <a:t>IV</a:t>
            </a:r>
            <a:r>
              <a:rPr lang="uk-UA" dirty="0" smtClean="0"/>
              <a:t>. Положення Христа 1:20-33.</a:t>
            </a:r>
          </a:p>
          <a:p>
            <a:r>
              <a:rPr lang="en-US" dirty="0" smtClean="0"/>
              <a:t>V</a:t>
            </a:r>
            <a:r>
              <a:rPr lang="uk-UA" dirty="0" smtClean="0"/>
              <a:t>. </a:t>
            </a:r>
            <a:r>
              <a:rPr lang="uk-UA" dirty="0"/>
              <a:t>Змінні в житті того, хто став християнином </a:t>
            </a:r>
            <a:r>
              <a:rPr lang="uk-UA" dirty="0" smtClean="0"/>
              <a:t>2:1-22</a:t>
            </a:r>
          </a:p>
          <a:p>
            <a:r>
              <a:rPr lang="uk-UA" dirty="0" smtClean="0"/>
              <a:t>1. зміни в житті 2:1-7.</a:t>
            </a:r>
          </a:p>
          <a:p>
            <a:r>
              <a:rPr lang="uk-UA" dirty="0" smtClean="0"/>
              <a:t>2. спасіння не по ділам 2:8-10.</a:t>
            </a:r>
          </a:p>
          <a:p>
            <a:r>
              <a:rPr lang="uk-UA" dirty="0" smtClean="0"/>
              <a:t>3. єдність у Христі 2:11-22.</a:t>
            </a:r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794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– послання до ефесян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VI</a:t>
            </a:r>
            <a:r>
              <a:rPr lang="uk-UA" dirty="0" smtClean="0"/>
              <a:t>. Сповіщення Павлом таїнства Божого 3:1-12.</a:t>
            </a:r>
          </a:p>
          <a:p>
            <a:r>
              <a:rPr lang="uk-UA" dirty="0" smtClean="0"/>
              <a:t>1. вступ 3:1.</a:t>
            </a:r>
          </a:p>
          <a:p>
            <a:r>
              <a:rPr lang="uk-UA" dirty="0" smtClean="0"/>
              <a:t>2. суть таємниці</a:t>
            </a:r>
          </a:p>
          <a:p>
            <a:r>
              <a:rPr lang="uk-UA" dirty="0" smtClean="0"/>
              <a:t>3.служіння Павла</a:t>
            </a:r>
            <a:endParaRPr lang="en-US" dirty="0" smtClean="0"/>
          </a:p>
          <a:p>
            <a:r>
              <a:rPr lang="en-US" dirty="0" smtClean="0"/>
              <a:t>VII</a:t>
            </a:r>
            <a:r>
              <a:rPr lang="uk-UA" dirty="0" smtClean="0"/>
              <a:t>. Прохання і молитва Павла 3:13-19 </a:t>
            </a:r>
            <a:endParaRPr lang="uk-UA" dirty="0"/>
          </a:p>
          <a:p>
            <a:r>
              <a:rPr lang="uk-UA" dirty="0" smtClean="0"/>
              <a:t>подяка </a:t>
            </a:r>
            <a:r>
              <a:rPr lang="uk-UA" dirty="0" smtClean="0"/>
              <a:t>Богу 3:20-21.</a:t>
            </a:r>
            <a:endParaRPr lang="en-US" dirty="0" smtClean="0"/>
          </a:p>
          <a:p>
            <a:r>
              <a:rPr lang="en-US" dirty="0" smtClean="0"/>
              <a:t>VIII</a:t>
            </a:r>
            <a:r>
              <a:rPr lang="uk-UA" dirty="0" smtClean="0"/>
              <a:t>. Практичне християнське життя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2741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– послання до ефесян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Зберігаєте єдність 4:1-6.</a:t>
            </a:r>
          </a:p>
          <a:p>
            <a:r>
              <a:rPr lang="uk-UA" dirty="0" smtClean="0"/>
              <a:t>Положення і ціль кожного християнина у тілі Господнім 4:7-16.</a:t>
            </a:r>
          </a:p>
          <a:p>
            <a:r>
              <a:rPr lang="uk-UA" dirty="0" smtClean="0"/>
              <a:t>Відкладіть стару людину і зодягніться в нову 4:17-24.</a:t>
            </a:r>
          </a:p>
          <a:p>
            <a:r>
              <a:rPr lang="uk-UA" dirty="0" smtClean="0"/>
              <a:t>Практичні поради 4:25-32.</a:t>
            </a:r>
          </a:p>
          <a:p>
            <a:r>
              <a:rPr lang="uk-UA" dirty="0" smtClean="0"/>
              <a:t>Живіть в любові 5:1-2.</a:t>
            </a:r>
          </a:p>
          <a:p>
            <a:r>
              <a:rPr lang="uk-UA" dirty="0" smtClean="0"/>
              <a:t>Звільняйтеся від непотрібного 5:3-5.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9989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– послання до ефесян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299206" y="2099462"/>
            <a:ext cx="4979020" cy="4178675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Не піддавайтесь спокусі 5:6-7.</a:t>
            </a:r>
          </a:p>
          <a:p>
            <a:r>
              <a:rPr lang="uk-UA" dirty="0" smtClean="0"/>
              <a:t>Будьте у світлі 5:8-17.</a:t>
            </a:r>
          </a:p>
          <a:p>
            <a:r>
              <a:rPr lang="uk-UA" dirty="0" smtClean="0"/>
              <a:t>Наповнюйтесь Духом 5:18-20</a:t>
            </a:r>
          </a:p>
          <a:p>
            <a:r>
              <a:rPr lang="uk-UA" dirty="0" smtClean="0"/>
              <a:t>Принципи поведінки в сім</a:t>
            </a:r>
            <a:r>
              <a:rPr lang="en-US" dirty="0" smtClean="0"/>
              <a:t>’</a:t>
            </a:r>
            <a:r>
              <a:rPr lang="uk-UA" dirty="0" smtClean="0"/>
              <a:t>ї 5:21-6:9.</a:t>
            </a:r>
          </a:p>
          <a:p>
            <a:r>
              <a:rPr lang="uk-UA" dirty="0" smtClean="0"/>
              <a:t>А) Вступ 5:21.</a:t>
            </a:r>
          </a:p>
          <a:p>
            <a:pPr marL="0" indent="0">
              <a:buNone/>
            </a:pPr>
            <a:r>
              <a:rPr lang="uk-UA" dirty="0" smtClean="0"/>
              <a:t>   Б) для дружин 5:23-24</a:t>
            </a:r>
          </a:p>
          <a:p>
            <a:pPr marL="0" indent="0">
              <a:buNone/>
            </a:pPr>
            <a:r>
              <a:rPr lang="uk-UA" dirty="0" smtClean="0"/>
              <a:t>   В) для чоловіків 5:25-33.</a:t>
            </a:r>
          </a:p>
          <a:p>
            <a:pPr marL="0" indent="0">
              <a:buNone/>
            </a:pPr>
            <a:r>
              <a:rPr lang="uk-UA" dirty="0" smtClean="0"/>
              <a:t>   Г) відносно дітей 6:1-4</a:t>
            </a:r>
          </a:p>
          <a:p>
            <a:pPr marL="0" indent="0">
              <a:buNone/>
            </a:pPr>
            <a:r>
              <a:rPr lang="uk-UA" dirty="0" smtClean="0"/>
              <a:t>   Ґ) відносно рабів 6:19-20</a:t>
            </a:r>
          </a:p>
          <a:p>
            <a:r>
              <a:rPr lang="uk-UA" dirty="0" smtClean="0"/>
              <a:t>Д) заключення 6:21-24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35329311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50</TotalTime>
  <Words>476</Words>
  <Application>Microsoft Office PowerPoint</Application>
  <PresentationFormat>Произвольный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Капля</vt:lpstr>
      <vt:lpstr>Огляд Нового Заповіту</vt:lpstr>
      <vt:lpstr>Огляд нового заповіту – послання до Ефесян</vt:lpstr>
      <vt:lpstr>Огляд нового заповіту – послання до ефесян</vt:lpstr>
      <vt:lpstr>Огляд нового заповіту – послання до ефесян</vt:lpstr>
      <vt:lpstr>Огляд нового заповіту – послання до ефесян</vt:lpstr>
      <vt:lpstr>Огляд нового заповіту – послання до ефесян</vt:lpstr>
      <vt:lpstr>Огляд нового заповіту – послання до ефесян</vt:lpstr>
      <vt:lpstr>Огляд нового заповіту – послання до ефесян</vt:lpstr>
      <vt:lpstr>Огляд нового заповіту – послання до ефесян</vt:lpstr>
      <vt:lpstr>Огляд Нового Заповіту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zhmlvov@hotmail.com</cp:lastModifiedBy>
  <cp:revision>6</cp:revision>
  <dcterms:created xsi:type="dcterms:W3CDTF">2021-03-02T22:00:39Z</dcterms:created>
  <dcterms:modified xsi:type="dcterms:W3CDTF">2021-10-24T16:53:20Z</dcterms:modified>
</cp:coreProperties>
</file>