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2" r:id="rId3"/>
    <p:sldId id="271" r:id="rId4"/>
    <p:sldId id="286" r:id="rId5"/>
    <p:sldId id="273" r:id="rId6"/>
    <p:sldId id="263" r:id="rId7"/>
    <p:sldId id="287" r:id="rId8"/>
    <p:sldId id="272" r:id="rId9"/>
    <p:sldId id="265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0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2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7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0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9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2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4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0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6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80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8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861B7-3DE5-433E-918D-A4E12B5069B6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FB958-13B3-42CF-B049-13B9E8F03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22218"/>
          </a:xfrm>
        </p:spPr>
        <p:txBody>
          <a:bodyPr>
            <a:normAutofit/>
          </a:bodyPr>
          <a:lstStyle/>
          <a:p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 del </a:t>
            </a:r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 Destructor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22218"/>
            <a:ext cx="12192000" cy="5735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17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clase 3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Cada uno responde al conflicto in diferente manera, la manera mas común de responder es que esperemos obtener el objeto de nuestro deseo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sistema de este mundo, la paz es la ausencia del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enseño que el conflicto debe ser esperado por sus seguidores y que sus seguidores experimentaran paz aun en medio </a:t>
            </a:r>
            <a:r>
              <a:rPr lang="es-A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 conflicto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438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destructor del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 la dinámica natural del conflicto</a:t>
            </a:r>
          </a:p>
          <a:p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destructor incluye todos los factores que contribuyen para que exista el conflicto- Las personas, las relaciones, la historia, las emociones, las actitudes, las acciones, los deseos, el dinero, factores materiales como las propiedades, hechos legales, etc..</a:t>
            </a:r>
            <a:endParaRPr lang="es-E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760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Hábitos en 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28895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desarrollamos hábitos que empleamos cuando respondemos al conflicto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Nosotros desarrollamos estos hábitos cada vez que escribimos nuestra historia de conflictos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Nuestra historia son colecciones de nuestros hábitos en el conflicto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Algunas personas desarrollan hábitos agresivos del conflicto- otros son personas que evitan pasivamente los conflictos. Algunos de nosotros teneos que ganar en los conflictos. Otros aprendemos a como comprometernos</a:t>
            </a:r>
            <a:endParaRPr lang="es-E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083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Hábitos en 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28895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hay una manera especifica de responder a los fuegos destructores del conflicto. Cada conflicto es diferente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cuando nuestro enfoque esta en el fuego destructor del conflicto, la mayoría de nuestro enfoque estar en obtener el objeto deseado del conflicto</a:t>
            </a:r>
            <a:endParaRPr lang="es-E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377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Objeto deseado del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Algunos definimos paz como la ausencia del conflicto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perseguimos el objeto deseado en el fuego destructor del conflicto, perseguimos la paz que esta basada en obtener lo que nosotros queremos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no obtenemos lo que deseamos, nos puede llevar a mas problemas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Aun cuando obtengo el objeto deseado, puede venir de la manera costosa de que nos lleve a mas conflictos</a:t>
            </a:r>
            <a:endParaRPr lang="es-E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155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curiosa Perspectiva en el Conflicto</a:t>
            </a:r>
            <a:endParaRPr lang="es-CO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biblia nos dice que algunos cosas impresionantes acerca del conflicto y la paz</a:t>
            </a:r>
          </a:p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de las cosas que la biblia dice es que no debemos sorprendernos cuando experimentemos conflictos. Los conflictos son parte de la vida cristiana</a:t>
            </a:r>
          </a:p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te sorprendas por el conflicto:</a:t>
            </a:r>
          </a:p>
          <a:p>
            <a:r>
              <a:rPr lang="es-ES" sz="3600" dirty="0"/>
              <a:t>Queridos hermanos, no se extrañen del fuego de la prueba que están soportando, como si fuera algo insólito</a:t>
            </a:r>
            <a:r>
              <a:rPr lang="es-ES" sz="3600" dirty="0" smtClean="0"/>
              <a:t>. 1 Pedro 4:12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136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curiosa Perspectiva en el Conflicto</a:t>
            </a:r>
            <a:endParaRPr lang="es-CO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enseño que no solamente debemos sorprendernos si experimentamos conflictos, pero 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también enseño </a:t>
            </a:r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la paz no se obtiene al obtener el objeto de nuestro deseo o en nuestras circunstancias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Enseño </a:t>
            </a:r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la paz se encuentra conociéndole a EL</a:t>
            </a:r>
          </a:p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paz que Cristo trae en medio del fuego destructor del conflicto nos recuerda al 4th hombre en el fuego en la historia de Daniel 3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251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Juan 16:33, Juan 14:27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59521"/>
            <a:ext cx="12192000" cy="5738957"/>
          </a:xfrm>
        </p:spPr>
        <p:txBody>
          <a:bodyPr>
            <a:noAutofit/>
          </a:bodyPr>
          <a:lstStyle/>
          <a:p>
            <a:r>
              <a:rPr lang="es-ES" sz="4400" dirty="0" smtClean="0"/>
              <a:t>“Yo </a:t>
            </a:r>
            <a:r>
              <a:rPr lang="es-ES" sz="4400" dirty="0"/>
              <a:t>les he dicho estas cosas para que en mí hallen paz. En este mundo afrontarán aflicciones, pero ¡anímense! Yo he vencido al </a:t>
            </a:r>
            <a:r>
              <a:rPr lang="es-ES" sz="4400" dirty="0" smtClean="0"/>
              <a:t>mundo.” </a:t>
            </a:r>
            <a:r>
              <a:rPr lang="es-ES" sz="4400" dirty="0" err="1" smtClean="0"/>
              <a:t>Jn</a:t>
            </a:r>
            <a:r>
              <a:rPr lang="es-ES" sz="4400" dirty="0" smtClean="0"/>
              <a:t>. 16:33</a:t>
            </a:r>
          </a:p>
          <a:p>
            <a:r>
              <a:rPr lang="es-ES" sz="4400" dirty="0" smtClean="0"/>
              <a:t>“La </a:t>
            </a:r>
            <a:r>
              <a:rPr lang="es-ES" sz="4400" dirty="0"/>
              <a:t>paz les dejo; mi paz les doy. Yo no se la doy a ustedes como la da el mundo. No se angustien ni se acobarden</a:t>
            </a:r>
            <a:r>
              <a:rPr lang="es-ES" sz="4400" dirty="0" smtClean="0"/>
              <a:t>.” </a:t>
            </a:r>
            <a:r>
              <a:rPr lang="es-ES" sz="4400" dirty="0" err="1" smtClean="0"/>
              <a:t>Jn</a:t>
            </a:r>
            <a:r>
              <a:rPr lang="es-ES" sz="4400" dirty="0" smtClean="0"/>
              <a:t>. 14:27</a:t>
            </a:r>
            <a:endParaRPr lang="es-E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179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1841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clase 3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1841"/>
            <a:ext cx="12192000" cy="5738957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destructor representa la dinámica natural del conflicto y todo lo que lo conlleva (Gente, propiedad, emociones, historia, etc.)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desarrollamos hábitos de como responder en el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Nuestra historia del conflictos es una colección de nuestros hábitos del conflicto</a:t>
            </a:r>
          </a:p>
          <a:p>
            <a:pPr marL="0" indent="0">
              <a:buNone/>
            </a:pP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728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2360</TotalTime>
  <Words>589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Características del Fuego Destructor</vt:lpstr>
      <vt:lpstr>El fuego destructor del conflicto</vt:lpstr>
      <vt:lpstr>Hábitos en el conflicto</vt:lpstr>
      <vt:lpstr>Hábitos en el conflicto</vt:lpstr>
      <vt:lpstr>El Objeto deseado del Conflicto</vt:lpstr>
      <vt:lpstr>Una curiosa Perspectiva en el Conflicto</vt:lpstr>
      <vt:lpstr>Una curiosa Perspectiva en el Conflicto</vt:lpstr>
      <vt:lpstr>Juan 16:33, Juan 14:27</vt:lpstr>
      <vt:lpstr>Nota final: Resumen de clase 3</vt:lpstr>
      <vt:lpstr>Nota final: Resumen de clase 3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Cuatro Hombres en el fuego</dc:title>
  <dc:creator>Jorge Muniz</dc:creator>
  <cp:lastModifiedBy>Jorge Muniz</cp:lastModifiedBy>
  <cp:revision>38</cp:revision>
  <dcterms:created xsi:type="dcterms:W3CDTF">2018-01-19T16:00:33Z</dcterms:created>
  <dcterms:modified xsi:type="dcterms:W3CDTF">2018-04-19T04:32:39Z</dcterms:modified>
</cp:coreProperties>
</file>