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Vision:  WHY Recovery Ministry?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The least of these… Matt. 25: 31-41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“Side Door” </a:t>
            </a:r>
            <a:r>
              <a:rPr lang="en-US" sz="2500" dirty="0">
                <a:sym typeface="Wingdings" panose="05000000000000000000" pitchFamily="2" charset="2"/>
              </a:rPr>
              <a:t></a:t>
            </a:r>
            <a:r>
              <a:rPr lang="en-US" sz="2500" dirty="0"/>
              <a:t> Point of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Meeting people where their needs ARE; NOT where we expect them to 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Bridging the Gospel via their felt need, issues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1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Strategy = Direction =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What do People Need?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Acceptance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Accountability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Affirmation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Access </a:t>
            </a:r>
            <a:r>
              <a:rPr lang="en-US" sz="2500" dirty="0">
                <a:sym typeface="Wingdings" panose="05000000000000000000" pitchFamily="2" charset="2"/>
              </a:rPr>
              <a:t> Tribes; Class; Worldview; Are ALL welcome?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22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Strategy = Direction =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Church As Healing Center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What is your church’s vision? Why do you exist?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What is the FELT NEED of your people? Community?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How: Methodology = What will fill the need?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Where are your CORE Church members at with this?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Where to? 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2249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Community Recovery’s Vision</a:t>
            </a:r>
          </a:p>
          <a:p>
            <a:endParaRPr lang="en-US" sz="2500" dirty="0"/>
          </a:p>
          <a:p>
            <a:r>
              <a:rPr lang="en-US" sz="2500" b="1" dirty="0"/>
              <a:t>To Bridge recovering people to God and to the Community of Christ.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Bridging = Bridge Illustration in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Recovering People = ALL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Community = The Church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Community Recovery’s Mission</a:t>
            </a:r>
          </a:p>
          <a:p>
            <a:endParaRPr lang="en-US" sz="2500" dirty="0"/>
          </a:p>
          <a:p>
            <a:r>
              <a:rPr lang="en-US" sz="2500" b="1" dirty="0"/>
              <a:t>Capture recovering people where they ARE </a:t>
            </a:r>
          </a:p>
          <a:p>
            <a:r>
              <a:rPr lang="en-US" sz="2500" b="1" dirty="0"/>
              <a:t>Restore recovering people to God and to Self  </a:t>
            </a:r>
          </a:p>
          <a:p>
            <a:r>
              <a:rPr lang="en-US" sz="2500" b="1" dirty="0"/>
              <a:t>Reinstate recovering people into the Community of Christ.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The Church is a Recovery CENTER; Spiritual Hospital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6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Community Recovery’s Mission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Pastors, staff, volunteers are ALL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EXPECT IMPERFECT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Apply Recovery principles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12 Steps of Recovery and their Biblical Comparisons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6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Recovery Principles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They ARE Biblical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Church = people </a:t>
            </a:r>
            <a:r>
              <a:rPr lang="en-US" sz="2500" dirty="0">
                <a:sym typeface="Wingdings" panose="05000000000000000000" pitchFamily="2" charset="2"/>
              </a:rPr>
              <a:t> transform  non-judgmental  empowering </a:t>
            </a:r>
          </a:p>
          <a:p>
            <a:r>
              <a:rPr lang="en-US" sz="2500" dirty="0">
                <a:sym typeface="Wingdings" panose="05000000000000000000" pitchFamily="2" charset="2"/>
              </a:rPr>
              <a:t>Resourcing  Jesus driven  Purpose Driven 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Pretense? Prejudice? Barriers? What?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How has Tribalism created barriers?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Group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9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Calling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Purpose </a:t>
            </a:r>
            <a:r>
              <a:rPr lang="en-US" sz="2500" dirty="0">
                <a:sym typeface="Wingdings" panose="05000000000000000000" pitchFamily="2" charset="2"/>
              </a:rPr>
              <a:t> Passion for People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ym typeface="Wingdings" panose="05000000000000000000" pitchFamily="2" charset="2"/>
              </a:rPr>
              <a:t>Servant Leadership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Empowering Others OVER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Bridging believers into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HOPE</a:t>
            </a:r>
          </a:p>
        </p:txBody>
      </p:sp>
    </p:spTree>
    <p:extLst>
      <p:ext uri="{BB962C8B-B14F-4D97-AF65-F5344CB8AC3E}">
        <p14:creationId xmlns:p14="http://schemas.microsoft.com/office/powerpoint/2010/main" val="94088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HOPE in Calling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Healthy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ym typeface="Wingdings" panose="05000000000000000000" pitchFamily="2" charset="2"/>
              </a:rPr>
              <a:t>Others focused (Christ centered)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Passion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Encouragement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POINT: To attract unbelievers to our HOPE in Jesus; BEGIN with the NEED</a:t>
            </a:r>
          </a:p>
        </p:txBody>
      </p:sp>
    </p:spTree>
    <p:extLst>
      <p:ext uri="{BB962C8B-B14F-4D97-AF65-F5344CB8AC3E}">
        <p14:creationId xmlns:p14="http://schemas.microsoft.com/office/powerpoint/2010/main" val="230510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Strategy = Direction = Results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Decision &amp; DNA; </a:t>
            </a:r>
            <a:r>
              <a:rPr lang="en-US" sz="2500" dirty="0">
                <a:sym typeface="Wingdings" panose="05000000000000000000" pitchFamily="2" charset="2"/>
              </a:rPr>
              <a:t>Desire for the Gospel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DIRECTION:  Side Doors </a:t>
            </a:r>
            <a:r>
              <a:rPr lang="en-US" sz="2500" dirty="0">
                <a:sym typeface="Wingdings" panose="05000000000000000000" pitchFamily="2" charset="2"/>
              </a:rPr>
              <a:t> HOW?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BEGIN WITH: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PEOPLE NOT POLICY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ADAPTABILITY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3832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Users\mark vandermeer\AppData\Local\Microsoft\Windows\Temporary Internet Files\Content.Outlook\HNBDQD9J\cr logo - 12 inches (2).png">
            <a:extLst>
              <a:ext uri="{FF2B5EF4-FFF2-40B4-BE49-F238E27FC236}">
                <a16:creationId xmlns:a16="http://schemas.microsoft.com/office/drawing/2014/main" id="{A9DCD953-14CD-43E3-8E49-AA522EC8A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332808"/>
            <a:ext cx="5347826" cy="250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F85073-5139-4FC6-99AB-E59636FA9943}"/>
              </a:ext>
            </a:extLst>
          </p:cNvPr>
          <p:cNvSpPr txBox="1"/>
          <p:nvPr/>
        </p:nvSpPr>
        <p:spPr>
          <a:xfrm>
            <a:off x="541867" y="3014133"/>
            <a:ext cx="1061155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u="sng" dirty="0"/>
              <a:t>Strategy = Direction =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Theology of People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Genesis 1-2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Jeremiah 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Romans 3: 23-26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Ephesians 2: 1-10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/>
              <a:t>I Corinthians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177456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44103</TotalTime>
  <Words>350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recovery international</dc:title>
  <dc:creator>mark@nccwm.org</dc:creator>
  <cp:lastModifiedBy>VanderMeer, Mark Samuel</cp:lastModifiedBy>
  <cp:revision>66</cp:revision>
  <dcterms:created xsi:type="dcterms:W3CDTF">2017-11-16T19:52:14Z</dcterms:created>
  <dcterms:modified xsi:type="dcterms:W3CDTF">2018-07-03T21:36:27Z</dcterms:modified>
</cp:coreProperties>
</file>