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93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92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60" r:id="rId31"/>
    <p:sldId id="261" r:id="rId3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64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26B9-78F9-410D-AB83-7E0C9D6D4A74}" type="datetimeFigureOut">
              <a:rPr lang="es-MX" smtClean="0"/>
              <a:t>29/06/22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873-3DB2-4230-A361-04BBB2D7ED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23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26B9-78F9-410D-AB83-7E0C9D6D4A74}" type="datetimeFigureOut">
              <a:rPr lang="es-MX" smtClean="0"/>
              <a:t>29/06/22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873-3DB2-4230-A361-04BBB2D7ED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470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26B9-78F9-410D-AB83-7E0C9D6D4A74}" type="datetimeFigureOut">
              <a:rPr lang="es-MX" smtClean="0"/>
              <a:t>29/06/22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873-3DB2-4230-A361-04BBB2D7ED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341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26B9-78F9-410D-AB83-7E0C9D6D4A74}" type="datetimeFigureOut">
              <a:rPr lang="es-MX" smtClean="0"/>
              <a:t>29/06/22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873-3DB2-4230-A361-04BBB2D7ED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258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26B9-78F9-410D-AB83-7E0C9D6D4A74}" type="datetimeFigureOut">
              <a:rPr lang="es-MX" smtClean="0"/>
              <a:t>29/06/22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873-3DB2-4230-A361-04BBB2D7ED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53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26B9-78F9-410D-AB83-7E0C9D6D4A74}" type="datetimeFigureOut">
              <a:rPr lang="es-MX" smtClean="0"/>
              <a:t>29/06/22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873-3DB2-4230-A361-04BBB2D7ED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334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26B9-78F9-410D-AB83-7E0C9D6D4A74}" type="datetimeFigureOut">
              <a:rPr lang="es-MX" smtClean="0"/>
              <a:t>29/06/22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873-3DB2-4230-A361-04BBB2D7ED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262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26B9-78F9-410D-AB83-7E0C9D6D4A74}" type="datetimeFigureOut">
              <a:rPr lang="es-MX" smtClean="0"/>
              <a:t>29/06/22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873-3DB2-4230-A361-04BBB2D7ED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29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26B9-78F9-410D-AB83-7E0C9D6D4A74}" type="datetimeFigureOut">
              <a:rPr lang="es-MX" smtClean="0"/>
              <a:t>29/06/22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873-3DB2-4230-A361-04BBB2D7ED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755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26B9-78F9-410D-AB83-7E0C9D6D4A74}" type="datetimeFigureOut">
              <a:rPr lang="es-MX" smtClean="0"/>
              <a:t>29/06/22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873-3DB2-4230-A361-04BBB2D7ED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123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26B9-78F9-410D-AB83-7E0C9D6D4A74}" type="datetimeFigureOut">
              <a:rPr lang="es-MX" smtClean="0"/>
              <a:t>29/06/22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873-3DB2-4230-A361-04BBB2D7ED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234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926B9-78F9-410D-AB83-7E0C9D6D4A74}" type="datetimeFigureOut">
              <a:rPr lang="es-MX" smtClean="0"/>
              <a:t>29/06/22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AC873-3DB2-4230-A361-04BBB2D7ED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440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F00DE2-056F-4706-ADF4-CD7DC6C3C9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CC718AA-C6A7-4CF8-808B-69EB12894C5A}"/>
              </a:ext>
            </a:extLst>
          </p:cNvPr>
          <p:cNvSpPr txBox="1"/>
          <p:nvPr/>
        </p:nvSpPr>
        <p:spPr>
          <a:xfrm>
            <a:off x="0" y="1089899"/>
            <a:ext cx="8351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dirty="0">
                <a:solidFill>
                  <a:srgbClr val="C6824D"/>
                </a:solidFill>
                <a:latin typeface="Arial Black" panose="020B0A040201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Religiones </a:t>
            </a:r>
          </a:p>
          <a:p>
            <a:pPr algn="ctr"/>
            <a:r>
              <a:rPr lang="es-MX" sz="7200" dirty="0">
                <a:solidFill>
                  <a:srgbClr val="C6824D"/>
                </a:solidFill>
                <a:latin typeface="Arial Black" panose="020B0A040201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comparativas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890711-90CD-4678-BB3A-C03B02AC0E53}"/>
              </a:ext>
            </a:extLst>
          </p:cNvPr>
          <p:cNvSpPr txBox="1"/>
          <p:nvPr/>
        </p:nvSpPr>
        <p:spPr>
          <a:xfrm>
            <a:off x="968188" y="3567171"/>
            <a:ext cx="689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Lic. Julio Eduardo Contreras Carrillo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A890711-90CD-4678-BB3A-C03B02AC0E53}"/>
              </a:ext>
            </a:extLst>
          </p:cNvPr>
          <p:cNvSpPr txBox="1"/>
          <p:nvPr/>
        </p:nvSpPr>
        <p:spPr>
          <a:xfrm>
            <a:off x="121023" y="4488122"/>
            <a:ext cx="8095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UNIDAD 4: </a:t>
            </a:r>
          </a:p>
          <a:p>
            <a:pPr algn="ctr"/>
            <a:r>
              <a:rPr lang="es-MX" sz="24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PRINCIPALES RELIGIONES DEL MUNDO PARTE 2</a:t>
            </a:r>
          </a:p>
          <a:p>
            <a:pPr algn="ctr"/>
            <a:endParaRPr lang="es-MX" sz="2400" b="1" dirty="0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JUDAÍSMO</a:t>
            </a:r>
          </a:p>
        </p:txBody>
      </p:sp>
    </p:spTree>
    <p:extLst>
      <p:ext uri="{BB962C8B-B14F-4D97-AF65-F5344CB8AC3E}">
        <p14:creationId xmlns:p14="http://schemas.microsoft.com/office/powerpoint/2010/main" val="313450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72DCDD-4997-432A-B7FC-7C291AE54F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01BBDDC-1284-4F91-844B-59C2A2D2D05A}"/>
              </a:ext>
            </a:extLst>
          </p:cNvPr>
          <p:cNvSpPr txBox="1"/>
          <p:nvPr/>
        </p:nvSpPr>
        <p:spPr>
          <a:xfrm>
            <a:off x="457200" y="6227163"/>
            <a:ext cx="656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LIDERES CRISTIANOS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518A944-31DF-4F70-A542-0FA15CD1EFE1}"/>
              </a:ext>
            </a:extLst>
          </p:cNvPr>
          <p:cNvCxnSpPr/>
          <p:nvPr/>
        </p:nvCxnSpPr>
        <p:spPr>
          <a:xfrm>
            <a:off x="591125" y="6578145"/>
            <a:ext cx="102523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ángulo 3">
            <a:extLst>
              <a:ext uri="{FF2B5EF4-FFF2-40B4-BE49-F238E27FC236}">
                <a16:creationId xmlns:a16="http://schemas.microsoft.com/office/drawing/2014/main" id="{D594CBD1-3DE0-4C9B-9183-CC5A9D051771}"/>
              </a:ext>
            </a:extLst>
          </p:cNvPr>
          <p:cNvSpPr/>
          <p:nvPr/>
        </p:nvSpPr>
        <p:spPr>
          <a:xfrm>
            <a:off x="-1" y="1626818"/>
            <a:ext cx="12192001" cy="187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600"/>
              </a:spcBef>
            </a:pPr>
            <a:r>
              <a:rPr lang="es-MX" sz="11733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Aharoni" pitchFamily="2" charset="-79"/>
              </a:rPr>
              <a:t>Elementos del </a:t>
            </a:r>
            <a:r>
              <a:rPr lang="es-MX" sz="11733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Aharoni" pitchFamily="2" charset="-79"/>
              </a:rPr>
              <a:t>Juaísmo</a:t>
            </a:r>
            <a:endParaRPr lang="es-MX" sz="11733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ea typeface="Times New Roman" panose="02020603050405020304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85589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Sinagoga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5683624" cy="3136340"/>
          </a:xfrm>
          <a:ln/>
        </p:spPr>
        <p:txBody>
          <a:bodyPr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“la casa de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asamblea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edificio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reunión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enseñanza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tradición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participa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oración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comunitaria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sinagoga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antigua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del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Alejandría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4580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530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cinco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Pentateuco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1665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Mishná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6221506" cy="3405281"/>
          </a:xfrm>
          <a:ln/>
        </p:spPr>
        <p:txBody>
          <a:bodyPr anchor="ctr"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Enseñanza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lectura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redactada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hebreo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Comprende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secciones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tratados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123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capítulos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Mishná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 parte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deberes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religiosos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conducen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salvación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puesto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conocimiento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voluntad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Dios. </a:t>
            </a:r>
          </a:p>
        </p:txBody>
      </p:sp>
    </p:spTree>
    <p:extLst>
      <p:ext uri="{BB962C8B-B14F-4D97-AF65-F5344CB8AC3E}">
        <p14:creationId xmlns:p14="http://schemas.microsoft.com/office/powerpoint/2010/main" val="4099821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367" y="0"/>
            <a:ext cx="4491633" cy="688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Talmud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6530788" cy="3593540"/>
          </a:xfrm>
          <a:ln/>
        </p:spPr>
        <p:txBody>
          <a:bodyPr anchor="ctr"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enseñanza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rabinos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talmudes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Jerusalén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IV) y el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Babilonia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impreso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1520). </a:t>
            </a:r>
          </a:p>
        </p:txBody>
      </p:sp>
    </p:spTree>
    <p:extLst>
      <p:ext uri="{BB962C8B-B14F-4D97-AF65-F5344CB8AC3E}">
        <p14:creationId xmlns:p14="http://schemas.microsoft.com/office/powerpoint/2010/main" val="2314044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-26789"/>
            <a:ext cx="4572000" cy="688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judío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ley.</a:t>
            </a:r>
          </a:p>
        </p:txBody>
      </p:sp>
    </p:spTree>
    <p:extLst>
      <p:ext uri="{BB962C8B-B14F-4D97-AF65-F5344CB8AC3E}">
        <p14:creationId xmlns:p14="http://schemas.microsoft.com/office/powerpoint/2010/main" val="2743017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oración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56172" y="1634133"/>
            <a:ext cx="5313164" cy="4616648"/>
          </a:xfrm>
          <a:ln/>
        </p:spPr>
        <p:txBody>
          <a:bodyPr>
            <a:normAutofit fontScale="85000" lnSpcReduction="1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sacrificio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sustituye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oraciones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diarias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Saharit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amanecer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tinieblas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del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destierro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mediodía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dieciocho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bendiciones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(para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nocturna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Sabado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añaden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lectura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algunos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pasajes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oraciones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sinagoga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cualquier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lugar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 de 10 hombres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mayores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oraciones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siempre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comunidad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4306" y="1714500"/>
            <a:ext cx="3063999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59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15600" cy="1325563"/>
          </a:xfrm>
          <a:ln/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Rabino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96789"/>
            <a:ext cx="7399734" cy="5419164"/>
          </a:xfrm>
          <a:ln/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rabino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sacerdote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3164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sacerdote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encargaba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sacrificios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destrucción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quienes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descendientes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Aarón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además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ceremonias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sacrificiales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desaparecieron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3164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Rabino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Maestro o doctor de la ley;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mismo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rabinica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contribuido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mantener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identidad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comunidades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judías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dispersas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164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rabino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misión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enseñanza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religiosa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niños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adultos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representación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comunidades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judías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ante las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autoridades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casados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invita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hijos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4199" y="1910953"/>
            <a:ext cx="2848570" cy="391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62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72DCDD-4997-432A-B7FC-7C291AE54F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01BBDDC-1284-4F91-844B-59C2A2D2D05A}"/>
              </a:ext>
            </a:extLst>
          </p:cNvPr>
          <p:cNvSpPr txBox="1"/>
          <p:nvPr/>
        </p:nvSpPr>
        <p:spPr>
          <a:xfrm>
            <a:off x="457200" y="6227163"/>
            <a:ext cx="656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LIDERES CRISTIANOS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518A944-31DF-4F70-A542-0FA15CD1EFE1}"/>
              </a:ext>
            </a:extLst>
          </p:cNvPr>
          <p:cNvCxnSpPr/>
          <p:nvPr/>
        </p:nvCxnSpPr>
        <p:spPr>
          <a:xfrm>
            <a:off x="591125" y="6578145"/>
            <a:ext cx="102523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ángulo 3">
            <a:extLst>
              <a:ext uri="{FF2B5EF4-FFF2-40B4-BE49-F238E27FC236}">
                <a16:creationId xmlns:a16="http://schemas.microsoft.com/office/drawing/2014/main" id="{D594CBD1-3DE0-4C9B-9183-CC5A9D051771}"/>
              </a:ext>
            </a:extLst>
          </p:cNvPr>
          <p:cNvSpPr/>
          <p:nvPr/>
        </p:nvSpPr>
        <p:spPr>
          <a:xfrm>
            <a:off x="-1" y="1626818"/>
            <a:ext cx="12192001" cy="187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600"/>
              </a:spcBef>
            </a:pPr>
            <a:r>
              <a:rPr lang="es-MX" sz="11733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Aharoni" pitchFamily="2" charset="-79"/>
              </a:rPr>
              <a:t>Fiestas</a:t>
            </a:r>
            <a:endParaRPr lang="es-MX" sz="11733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ea typeface="Times New Roman" panose="02020603050405020304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3305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72DCDD-4997-432A-B7FC-7C291AE54F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01BBDDC-1284-4F91-844B-59C2A2D2D05A}"/>
              </a:ext>
            </a:extLst>
          </p:cNvPr>
          <p:cNvSpPr txBox="1"/>
          <p:nvPr/>
        </p:nvSpPr>
        <p:spPr>
          <a:xfrm>
            <a:off x="457200" y="6227163"/>
            <a:ext cx="656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LIDERES CRISTIANOS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518A944-31DF-4F70-A542-0FA15CD1EFE1}"/>
              </a:ext>
            </a:extLst>
          </p:cNvPr>
          <p:cNvCxnSpPr/>
          <p:nvPr/>
        </p:nvCxnSpPr>
        <p:spPr>
          <a:xfrm>
            <a:off x="591125" y="6578145"/>
            <a:ext cx="102523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ángulo 3">
            <a:extLst>
              <a:ext uri="{FF2B5EF4-FFF2-40B4-BE49-F238E27FC236}">
                <a16:creationId xmlns:a16="http://schemas.microsoft.com/office/drawing/2014/main" id="{D594CBD1-3DE0-4C9B-9183-CC5A9D051771}"/>
              </a:ext>
            </a:extLst>
          </p:cNvPr>
          <p:cNvSpPr/>
          <p:nvPr/>
        </p:nvSpPr>
        <p:spPr>
          <a:xfrm>
            <a:off x="-1" y="1626818"/>
            <a:ext cx="12192001" cy="187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600"/>
              </a:spcBef>
            </a:pPr>
            <a:r>
              <a:rPr lang="es-MX" sz="11733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Aharoni" pitchFamily="2" charset="-79"/>
              </a:rPr>
              <a:t>Judaísmo</a:t>
            </a:r>
            <a:endParaRPr lang="es-MX" sz="11733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ea typeface="Times New Roman" panose="02020603050405020304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5106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-26789"/>
            <a:ext cx="4572000" cy="688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Hashana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6315635" cy="3566646"/>
          </a:xfrm>
          <a:ln/>
        </p:spPr>
        <p:txBody>
          <a:bodyPr anchor="ctr"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Señala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comienzo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año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conciencia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entre el 14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septiembre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comienzo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octubre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arrepentimiento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petición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Dios. </a:t>
            </a:r>
          </a:p>
        </p:txBody>
      </p:sp>
    </p:spTree>
    <p:extLst>
      <p:ext uri="{BB962C8B-B14F-4D97-AF65-F5344CB8AC3E}">
        <p14:creationId xmlns:p14="http://schemas.microsoft.com/office/powerpoint/2010/main" val="3004966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92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Yom Kippur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6342529" cy="3781799"/>
          </a:xfrm>
          <a:ln/>
        </p:spPr>
        <p:txBody>
          <a:bodyPr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celebra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entre el 24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septiembre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el 12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octubre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fiesta que mas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celebra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purificación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4063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92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Sucot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6369424" cy="3835587"/>
          </a:xfrm>
          <a:ln/>
        </p:spPr>
        <p:txBody>
          <a:bodyPr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Fiesta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tabernaculos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recuerdo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hebrea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celebra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mediados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octubre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dura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hoy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suelen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levantar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simbólica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balcón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terraza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participan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83982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376" y="0"/>
            <a:ext cx="4540624" cy="687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4137212" cy="3566646"/>
          </a:xfrm>
          <a:ln/>
        </p:spPr>
        <p:txBody>
          <a:bodyPr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Pascua;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conmemora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episodio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fundamental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celebra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15 de Nisan</a:t>
            </a:r>
          </a:p>
        </p:txBody>
      </p:sp>
    </p:spTree>
    <p:extLst>
      <p:ext uri="{BB962C8B-B14F-4D97-AF65-F5344CB8AC3E}">
        <p14:creationId xmlns:p14="http://schemas.microsoft.com/office/powerpoint/2010/main" val="4096332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-62508"/>
            <a:ext cx="4572000" cy="692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Sabu’ot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5481918" cy="3633881"/>
          </a:xfrm>
          <a:ln/>
        </p:spPr>
        <p:txBody>
          <a:bodyPr anchor="ctr"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Corresponde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Pentecostés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o “de las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semanas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celebra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pascua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llamada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tambien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“fiesta de las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primicias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recuerda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regalo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monte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Sinaí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50533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92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Purim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5804647" cy="3674222"/>
          </a:xfrm>
          <a:ln/>
        </p:spPr>
        <p:txBody>
          <a:bodyPr anchor="ctr"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Celebra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liberación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pueblo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judío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gracias a Ester,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reinado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Asuero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celebra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ordinariamente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marzo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ayuno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1883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7721" y="42705"/>
            <a:ext cx="4474279" cy="677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Hanuka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6006353" cy="3230469"/>
          </a:xfrm>
          <a:ln/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Fiesta de las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conmemora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purificación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macabeos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la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opresión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Antioco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Epífanes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diciembre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164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872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-31254"/>
            <a:ext cx="4572000" cy="692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Shabath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6423212" cy="3822140"/>
          </a:xfrm>
          <a:ln/>
        </p:spPr>
        <p:txBody>
          <a:bodyPr anchor="ctr"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descanso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 solo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descanso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consagración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sábado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comienza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viernes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ponerse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sol,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sábado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noche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prohibe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trabajar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talmud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enumera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39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tareas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prohibidas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9842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Alimentación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25836" y="1634133"/>
            <a:ext cx="4795242" cy="4616648"/>
          </a:xfrm>
          <a:ln/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parte habitual del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judaísmo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deriva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leyes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preescritas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Levítico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entre lo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permitido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lo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prohibido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Socialmente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preservar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identidad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pueblo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elegido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reglas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sacrifica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animal,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carne (animal vivo) que se consume: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bovino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cabra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escamas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prohibido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mezclar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carne con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KOSHER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327519"/>
            <a:ext cx="2600893" cy="248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 bldLvl="5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Sefardíes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procedentes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países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antiguo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Imperio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Romano,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vivían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España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persecución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inquisición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Huyeron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países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entre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America Latina.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Askenazi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judíos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Europa;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desarrollaron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música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idioma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dialecto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yidish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alemán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medieval.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probable que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desciendan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parte de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mezcla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matrimonio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judíos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khazaros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turco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huno-mongólico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rechazó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Cristianismo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Islam,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convirtiendose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judaísmo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427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15600" cy="1325563"/>
          </a:xfrm>
          <a:ln/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judío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29" y="1690688"/>
            <a:ext cx="7820365" cy="5167312"/>
          </a:xfrm>
          <a:ln/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Habitante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Palestina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Puede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cristiano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musulman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irreligioso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judío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necesariamente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judío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que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se dice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judío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(Sartre,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Samuel, 1989)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Judió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hombre que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reconoce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tierra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de un Dios.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Judaismo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alianza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tierra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 pueblo.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sienten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herederos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tierra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escogidos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Dios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descendientes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ese pueblo. </a:t>
            </a:r>
          </a:p>
        </p:txBody>
      </p:sp>
    </p:spTree>
    <p:extLst>
      <p:ext uri="{BB962C8B-B14F-4D97-AF65-F5344CB8AC3E}">
        <p14:creationId xmlns:p14="http://schemas.microsoft.com/office/powerpoint/2010/main" val="2844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5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72DCDD-4997-432A-B7FC-7C291AE54F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01BBDDC-1284-4F91-844B-59C2A2D2D05A}"/>
              </a:ext>
            </a:extLst>
          </p:cNvPr>
          <p:cNvSpPr txBox="1"/>
          <p:nvPr/>
        </p:nvSpPr>
        <p:spPr>
          <a:xfrm>
            <a:off x="457200" y="6227160"/>
            <a:ext cx="656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LIDERES CRISTIANOS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518A944-31DF-4F70-A542-0FA15CD1EFE1}"/>
              </a:ext>
            </a:extLst>
          </p:cNvPr>
          <p:cNvCxnSpPr/>
          <p:nvPr/>
        </p:nvCxnSpPr>
        <p:spPr>
          <a:xfrm>
            <a:off x="591125" y="6578147"/>
            <a:ext cx="102523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DE9CA41E-5C43-48D1-B717-A716C4646AFE}"/>
              </a:ext>
            </a:extLst>
          </p:cNvPr>
          <p:cNvSpPr txBox="1"/>
          <p:nvPr/>
        </p:nvSpPr>
        <p:spPr>
          <a:xfrm>
            <a:off x="693576" y="2286705"/>
            <a:ext cx="10804848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666" b="1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Oremos</a:t>
            </a:r>
          </a:p>
        </p:txBody>
      </p:sp>
    </p:spTree>
    <p:extLst>
      <p:ext uri="{BB962C8B-B14F-4D97-AF65-F5344CB8AC3E}">
        <p14:creationId xmlns:p14="http://schemas.microsoft.com/office/powerpoint/2010/main" val="1231508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72DCDD-4997-432A-B7FC-7C291AE54F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01BBDDC-1284-4F91-844B-59C2A2D2D05A}"/>
              </a:ext>
            </a:extLst>
          </p:cNvPr>
          <p:cNvSpPr txBox="1"/>
          <p:nvPr/>
        </p:nvSpPr>
        <p:spPr>
          <a:xfrm>
            <a:off x="457200" y="6227160"/>
            <a:ext cx="656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LIDERES CRISTIANOS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518A944-31DF-4F70-A542-0FA15CD1EFE1}"/>
              </a:ext>
            </a:extLst>
          </p:cNvPr>
          <p:cNvCxnSpPr/>
          <p:nvPr/>
        </p:nvCxnSpPr>
        <p:spPr>
          <a:xfrm>
            <a:off x="591125" y="6578147"/>
            <a:ext cx="102523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DE9CA41E-5C43-48D1-B717-A716C4646AFE}"/>
              </a:ext>
            </a:extLst>
          </p:cNvPr>
          <p:cNvSpPr txBox="1"/>
          <p:nvPr/>
        </p:nvSpPr>
        <p:spPr>
          <a:xfrm>
            <a:off x="693576" y="1560567"/>
            <a:ext cx="10804848" cy="33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666" b="1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Gracias y bendiciones</a:t>
            </a:r>
          </a:p>
        </p:txBody>
      </p:sp>
    </p:spTree>
    <p:extLst>
      <p:ext uri="{BB962C8B-B14F-4D97-AF65-F5344CB8AC3E}">
        <p14:creationId xmlns:p14="http://schemas.microsoft.com/office/powerpoint/2010/main" val="110356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puede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comprender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judaismo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conocer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geografía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juntos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spcBef>
                <a:spcPts val="1898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hebreos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Descendientes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Heber,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antepasado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Abraham. </a:t>
            </a:r>
          </a:p>
          <a:p>
            <a:pPr>
              <a:spcBef>
                <a:spcPts val="1898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les ha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llamado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habiru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o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(del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desierto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>
              <a:spcBef>
                <a:spcPts val="1898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Pastores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nómadas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errantes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guiados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patriarcas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del 2500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reciben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patriarca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Jacob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apodado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Israel). </a:t>
            </a:r>
          </a:p>
        </p:txBody>
      </p:sp>
    </p:spTree>
    <p:extLst>
      <p:ext uri="{BB962C8B-B14F-4D97-AF65-F5344CB8AC3E}">
        <p14:creationId xmlns:p14="http://schemas.microsoft.com/office/powerpoint/2010/main" val="376089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98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largo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período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migratorio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establecen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el actual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territorio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Palestina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1898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Tienen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política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accidentada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 el 931,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divide en dos: Israel (capital: Samaria)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(Capital: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Jerusalen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>
              <a:spcBef>
                <a:spcPts val="1898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Judíos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súbditos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1898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judaísmo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íntimamente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ligado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los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hebreos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los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judíos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adhieren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judaísmo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reconocen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herederos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4089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Historia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25836" y="1634133"/>
            <a:ext cx="4884539" cy="4616648"/>
          </a:xfrm>
          <a:ln/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Abraham (a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ligado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pueblo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judío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encontrado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tablillas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arcilla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alrededor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2500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Geográficamente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próximo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entre Africa, Asia y Europa.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Arraigos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Egipto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Caldea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Persia e India; Roma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Grecia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Alrededor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1700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establecen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Egipto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Hicsos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dinastía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hicsa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suplantada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tebanos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inmigrantes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hebreos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obligados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esclavitud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407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Historia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25836" y="1634133"/>
            <a:ext cx="4045148" cy="4616648"/>
          </a:xfrm>
          <a:ln/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Moises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lider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estadista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dirige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israelitas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Egipto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establece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bases de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hebreos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Decálogo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Palestina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1400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Josué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jueces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Samuel,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último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juez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monarquía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Saul, David,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Salomón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416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primer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dividido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Israel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Dispersión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Cautiverio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Retorno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536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segundo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Esdras… </a:t>
            </a:r>
          </a:p>
        </p:txBody>
      </p:sp>
    </p:spTree>
    <p:extLst>
      <p:ext uri="{BB962C8B-B14F-4D97-AF65-F5344CB8AC3E}">
        <p14:creationId xmlns:p14="http://schemas.microsoft.com/office/powerpoint/2010/main" val="15875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reformas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Esdras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establece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judaísmo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modificaciones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Judaísmo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Desplaza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sacerdote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del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oraciones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lee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comenta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sagrado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Pone a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reformas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Esdras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permitieron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sobrevivir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judaísmo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después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destrucción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el 70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d.C.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7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 bldLvl="5" autoUpdateAnimBg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1396</Words>
  <Application>Microsoft Macintosh PowerPoint</Application>
  <PresentationFormat>Widescreen</PresentationFormat>
  <Paragraphs>99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Gabriola</vt:lpstr>
      <vt:lpstr>Times New Roman</vt:lpstr>
      <vt:lpstr>Tema de Office</vt:lpstr>
      <vt:lpstr>PowerPoint Presentation</vt:lpstr>
      <vt:lpstr>PowerPoint Presentation</vt:lpstr>
      <vt:lpstr>¿Qué es un judío?</vt:lpstr>
      <vt:lpstr>Antecedentes...</vt:lpstr>
      <vt:lpstr>PowerPoint Presentation</vt:lpstr>
      <vt:lpstr>Historia</vt:lpstr>
      <vt:lpstr>Historia</vt:lpstr>
      <vt:lpstr>Historia</vt:lpstr>
      <vt:lpstr>Las reformas de Esdras</vt:lpstr>
      <vt:lpstr>PowerPoint Presentation</vt:lpstr>
      <vt:lpstr>Sinagoga</vt:lpstr>
      <vt:lpstr>PowerPoint Presentation</vt:lpstr>
      <vt:lpstr>La torá</vt:lpstr>
      <vt:lpstr>Mishná</vt:lpstr>
      <vt:lpstr>El Talmud</vt:lpstr>
      <vt:lpstr>PowerPoint Presentation</vt:lpstr>
      <vt:lpstr>La oración</vt:lpstr>
      <vt:lpstr>Rabino</vt:lpstr>
      <vt:lpstr>PowerPoint Presentation</vt:lpstr>
      <vt:lpstr>Ros Hashana</vt:lpstr>
      <vt:lpstr>Yom Kippur</vt:lpstr>
      <vt:lpstr>Sucot</vt:lpstr>
      <vt:lpstr>Pesah</vt:lpstr>
      <vt:lpstr>Sabu’ot</vt:lpstr>
      <vt:lpstr>Purim</vt:lpstr>
      <vt:lpstr>Hanuka</vt:lpstr>
      <vt:lpstr>Shabath</vt:lpstr>
      <vt:lpstr>Alimentación</vt:lpstr>
      <vt:lpstr>Dos grupos...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CONTRERAS</dc:creator>
  <cp:lastModifiedBy>Abbie Alfree</cp:lastModifiedBy>
  <cp:revision>9</cp:revision>
  <dcterms:created xsi:type="dcterms:W3CDTF">2022-05-07T00:02:02Z</dcterms:created>
  <dcterms:modified xsi:type="dcterms:W3CDTF">2022-06-29T18:49:09Z</dcterms:modified>
</cp:coreProperties>
</file>