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63" r:id="rId2"/>
    <p:sldId id="521" r:id="rId3"/>
    <p:sldId id="333" r:id="rId4"/>
    <p:sldId id="388" r:id="rId5"/>
    <p:sldId id="389" r:id="rId6"/>
    <p:sldId id="549" r:id="rId7"/>
    <p:sldId id="504" r:id="rId8"/>
    <p:sldId id="50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016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90BDC-5E1C-4642-8441-9EA2BDDD0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4977912"/>
          </a:xfrm>
        </p:spPr>
        <p:txBody>
          <a:bodyPr>
            <a:normAutofit/>
          </a:bodyPr>
          <a:lstStyle/>
          <a:p>
            <a:r>
              <a:rPr lang="en-US" sz="20000" dirty="0"/>
              <a:t>	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A94ACA-064F-45FC-9671-1D8D160CF5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498102"/>
            <a:ext cx="5773420" cy="211308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18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AB3F9-1098-401D-8CC1-11FA52C9F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Vowel Sounds- R  controlled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F56EF-B9D6-47A6-AFE3-CAF2EC417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5900" dirty="0"/>
              <a:t>  </a:t>
            </a:r>
            <a:r>
              <a:rPr lang="en-US" sz="5900" b="1" u="sng" dirty="0" err="1"/>
              <a:t>ar</a:t>
            </a:r>
            <a:r>
              <a:rPr lang="en-US" sz="5900" b="1" u="sng" dirty="0"/>
              <a:t>			</a:t>
            </a:r>
            <a:r>
              <a:rPr lang="en-US" sz="5900" b="1" u="sng" dirty="0" err="1"/>
              <a:t>er</a:t>
            </a:r>
            <a:r>
              <a:rPr lang="en-US" sz="5900" b="1" u="sng" dirty="0"/>
              <a:t>		</a:t>
            </a:r>
            <a:r>
              <a:rPr lang="en-US" sz="5900" b="1" u="sng" dirty="0" err="1"/>
              <a:t>ir</a:t>
            </a:r>
            <a:r>
              <a:rPr lang="en-US" sz="5900" b="1" u="sng" dirty="0"/>
              <a:t>		or		</a:t>
            </a:r>
            <a:r>
              <a:rPr lang="en-US" sz="5900" b="1" u="sng" dirty="0" err="1"/>
              <a:t>ur</a:t>
            </a:r>
            <a:r>
              <a:rPr lang="en-US" sz="5900" b="1" u="sng" dirty="0"/>
              <a:t>    </a:t>
            </a:r>
            <a:r>
              <a:rPr lang="en-US" sz="5900" dirty="0"/>
              <a:t>	</a:t>
            </a:r>
          </a:p>
          <a:p>
            <a:endParaRPr lang="en-US" sz="5900" dirty="0"/>
          </a:p>
          <a:p>
            <a:r>
              <a:rPr lang="en-US" sz="5900" dirty="0"/>
              <a:t>far			her		fir		fork		fur</a:t>
            </a:r>
          </a:p>
          <a:p>
            <a:r>
              <a:rPr lang="en-US" sz="5900" dirty="0"/>
              <a:t>starch		perfume	squirt		torn		surf</a:t>
            </a:r>
          </a:p>
          <a:p>
            <a:r>
              <a:rPr lang="en-US" sz="5900" dirty="0"/>
              <a:t>start			nerve		thirst		corn		turn</a:t>
            </a:r>
          </a:p>
          <a:p>
            <a:r>
              <a:rPr lang="en-US" sz="5900" dirty="0"/>
              <a:t>army		germ		squirm		for		turtle</a:t>
            </a:r>
          </a:p>
          <a:p>
            <a:endParaRPr lang="en-US" sz="5900" dirty="0"/>
          </a:p>
          <a:p>
            <a:endParaRPr lang="en-US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pPr marL="82296" indent="0">
              <a:buNone/>
            </a:pPr>
            <a:endParaRPr lang="en-US" b="1" u="sng" dirty="0"/>
          </a:p>
          <a:p>
            <a:pPr marL="82296" indent="0">
              <a:buNone/>
            </a:pPr>
            <a:r>
              <a:rPr lang="en-US" dirty="0"/>
              <a:t>				</a:t>
            </a:r>
            <a:endParaRPr lang="en-US" sz="1800" b="1" dirty="0"/>
          </a:p>
          <a:p>
            <a:pPr marL="82296" indent="0">
              <a:buNone/>
            </a:pPr>
            <a:endParaRPr lang="en-US" sz="1800" b="1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38D9A-7CDB-4BB5-ACFA-BCACCC44B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Sentences for R controlled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EF7E2-6229-455C-BDFF-3903ED546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524175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starch		1.  I took my dress to the Cleaners 				to get pressed, but the ironed it with 			starch.</a:t>
            </a:r>
          </a:p>
          <a:p>
            <a:r>
              <a:rPr lang="en-US" dirty="0"/>
              <a:t>nerve		2.  A human has many tiny nerves all 			over their body to feel pain.  </a:t>
            </a:r>
          </a:p>
          <a:p>
            <a:r>
              <a:rPr lang="en-US" dirty="0"/>
              <a:t>fir			3.  A fir is a pine tree with needle point 			leaves and pine cone.  </a:t>
            </a:r>
          </a:p>
          <a:p>
            <a:r>
              <a:rPr lang="en-US" dirty="0"/>
              <a:t>for			4.  I bought a map for the drive to 				Washington D.C.</a:t>
            </a:r>
          </a:p>
          <a:p>
            <a:r>
              <a:rPr lang="en-US" dirty="0"/>
              <a:t>fur			5.  In the 1700’s men would hunt 				beavers for the fur to sell and 					purchase food.  </a:t>
            </a:r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2621F-E177-4209-9FE7-B3B555565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9:  Writing sentences on your own.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820B7-3531-4DBE-AE5B-6E2B4BDD8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042" y="1447800"/>
            <a:ext cx="10371542" cy="5301916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/>
              <a:t>army	1.___________________________________.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germs	2.___________________________________.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squirm	3.___________________________________.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squirt	4.___________________________________.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torn		5.___________________________________.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turn		6.___________________________________.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99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83B3A-3CFE-41FF-A63B-7FF8EF54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Ending – le, al, 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7E00B-3642-451F-AA08-0CD86C60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5910" y="1447800"/>
            <a:ext cx="10481310" cy="4800600"/>
          </a:xfrm>
        </p:spPr>
        <p:txBody>
          <a:bodyPr/>
          <a:lstStyle/>
          <a:p>
            <a:pPr marL="82296" indent="0">
              <a:buNone/>
            </a:pPr>
            <a:r>
              <a:rPr lang="en-US" sz="2400" u="sng" dirty="0"/>
              <a:t>Words ending in </a:t>
            </a:r>
            <a:r>
              <a:rPr lang="en-US" sz="2400" u="sng" dirty="0">
                <a:highlight>
                  <a:srgbClr val="FFFF00"/>
                </a:highlight>
              </a:rPr>
              <a:t>le</a:t>
            </a:r>
            <a:r>
              <a:rPr lang="en-US" sz="2400" dirty="0"/>
              <a:t>	</a:t>
            </a:r>
            <a:r>
              <a:rPr lang="en-US" sz="2400" u="sng" dirty="0"/>
              <a:t>Words ending in </a:t>
            </a:r>
            <a:r>
              <a:rPr lang="en-US" sz="2400" u="sng" dirty="0">
                <a:highlight>
                  <a:srgbClr val="FFFF00"/>
                </a:highlight>
              </a:rPr>
              <a:t>al</a:t>
            </a:r>
            <a:r>
              <a:rPr lang="en-US" sz="2400" dirty="0"/>
              <a:t>	 	</a:t>
            </a:r>
            <a:r>
              <a:rPr lang="en-US" sz="2400" u="sng" dirty="0"/>
              <a:t>Words ending in </a:t>
            </a:r>
            <a:r>
              <a:rPr lang="en-US" sz="2400" u="sng" dirty="0">
                <a:highlight>
                  <a:srgbClr val="FFFF00"/>
                </a:highlight>
              </a:rPr>
              <a:t>el</a:t>
            </a:r>
            <a:r>
              <a:rPr lang="en-US" sz="2400" u="sng" dirty="0"/>
              <a:t> </a:t>
            </a:r>
            <a:r>
              <a:rPr lang="en-US" sz="2400" dirty="0"/>
              <a:t>	 	</a:t>
            </a:r>
          </a:p>
          <a:p>
            <a:r>
              <a:rPr lang="en-US" sz="2400" dirty="0"/>
              <a:t>candle				final, 				hotel</a:t>
            </a:r>
          </a:p>
          <a:p>
            <a:r>
              <a:rPr lang="en-US" sz="2400" dirty="0"/>
              <a:t>smile				signal				angel</a:t>
            </a:r>
          </a:p>
          <a:p>
            <a:r>
              <a:rPr lang="en-US" sz="2400" dirty="0"/>
              <a:t>apple				steal				camel</a:t>
            </a:r>
          </a:p>
          <a:p>
            <a:r>
              <a:rPr lang="en-US" sz="2400" dirty="0"/>
              <a:t>eagle				metal				travel</a:t>
            </a:r>
          </a:p>
          <a:p>
            <a:r>
              <a:rPr lang="en-US" sz="2400" dirty="0"/>
              <a:t>pickle				total				bagel</a:t>
            </a:r>
          </a:p>
          <a:p>
            <a:r>
              <a:rPr lang="en-US" sz="2400" dirty="0"/>
              <a:t>folktale				animal			vowel</a:t>
            </a:r>
          </a:p>
          <a:p>
            <a:r>
              <a:rPr lang="en-US" sz="2400" dirty="0"/>
              <a:t>tricycle				individual			fuel</a:t>
            </a:r>
          </a:p>
        </p:txBody>
      </p:sp>
    </p:spTree>
    <p:extLst>
      <p:ext uri="{BB962C8B-B14F-4D97-AF65-F5344CB8AC3E}">
        <p14:creationId xmlns:p14="http://schemas.microsoft.com/office/powerpoint/2010/main" val="194738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CBA4D-D1F4-4A40-932F-CC2355283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Ending – le, al, 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CB90B-EA63-4E46-8057-32CD8325C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candle		When there are no lightbulbs we turn on 			the candle.</a:t>
            </a:r>
          </a:p>
          <a:p>
            <a:r>
              <a:rPr lang="en-US" sz="2800" dirty="0"/>
              <a:t>folktale		I read a folktale about the American 			Indians.		</a:t>
            </a:r>
          </a:p>
          <a:p>
            <a:r>
              <a:rPr lang="en-US" sz="2800" dirty="0"/>
              <a:t>signal		When driving your car, use your signal 			lights to make turns on the street. 	</a:t>
            </a:r>
          </a:p>
          <a:p>
            <a:r>
              <a:rPr lang="en-US" sz="2800" dirty="0"/>
              <a:t>individual	An individual is one person.</a:t>
            </a:r>
          </a:p>
          <a:p>
            <a:r>
              <a:rPr lang="en-US" sz="2800" dirty="0"/>
              <a:t>bagel		People like to eat bagels with cream 			cheese.</a:t>
            </a:r>
          </a:p>
          <a:p>
            <a:r>
              <a:rPr lang="en-US" sz="2800" dirty="0"/>
              <a:t>gruel		Some people can be so gruel to 				animals.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4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13482-8E16-4951-B346-69D9C89CE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074102"/>
          </a:xfrm>
        </p:spPr>
        <p:txBody>
          <a:bodyPr>
            <a:normAutofit fontScale="90000"/>
          </a:bodyPr>
          <a:lstStyle/>
          <a:p>
            <a:r>
              <a:rPr lang="en-US" dirty="0"/>
              <a:t>Practice 10:  Writing sentences on your own.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82A6D-0C60-4644-83F1-F39D42CBF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1348740"/>
            <a:ext cx="10425684" cy="550926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eagle	1.  __________________________________.</a:t>
            </a:r>
          </a:p>
          <a:p>
            <a:endParaRPr lang="en-US" dirty="0"/>
          </a:p>
          <a:p>
            <a:r>
              <a:rPr lang="en-US" dirty="0"/>
              <a:t>pickle	2.  __________________________________.</a:t>
            </a:r>
          </a:p>
          <a:p>
            <a:endParaRPr lang="en-US" dirty="0"/>
          </a:p>
          <a:p>
            <a:r>
              <a:rPr lang="en-US" dirty="0"/>
              <a:t>metal	3.  __________________________________.</a:t>
            </a:r>
          </a:p>
          <a:p>
            <a:endParaRPr lang="en-US" dirty="0"/>
          </a:p>
          <a:p>
            <a:r>
              <a:rPr lang="en-US" dirty="0"/>
              <a:t>total	4.  __________________________________.</a:t>
            </a:r>
          </a:p>
          <a:p>
            <a:endParaRPr lang="en-US" dirty="0"/>
          </a:p>
          <a:p>
            <a:r>
              <a:rPr lang="en-US" dirty="0"/>
              <a:t>angel	5.  __________________________________.</a:t>
            </a:r>
          </a:p>
          <a:p>
            <a:endParaRPr lang="en-US" dirty="0"/>
          </a:p>
          <a:p>
            <a:r>
              <a:rPr lang="en-US" dirty="0"/>
              <a:t>hotel	6.  __________________________________.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2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3</TotalTime>
  <Words>58</Words>
  <Application>Microsoft Office PowerPoint</Application>
  <PresentationFormat>Widescreen</PresentationFormat>
  <Paragraphs>73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Verdana</vt:lpstr>
      <vt:lpstr>Wingdings 2</vt:lpstr>
      <vt:lpstr>Idea design template</vt:lpstr>
      <vt:lpstr>Middle and High School</vt:lpstr>
      <vt:lpstr> 12</vt:lpstr>
      <vt:lpstr>Vowel Sounds- R  controlled words</vt:lpstr>
      <vt:lpstr>Sentences for R controlled Words</vt:lpstr>
      <vt:lpstr>Practice 9:  Writing sentences on your own. </vt:lpstr>
      <vt:lpstr>Ending – le, al, el</vt:lpstr>
      <vt:lpstr>Ending – le, al, el</vt:lpstr>
      <vt:lpstr>Practice 10:  Writing sentences on your own.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2018-05-07T14:22:17Z</dcterms:created>
  <dcterms:modified xsi:type="dcterms:W3CDTF">2018-05-07T20:40:33Z</dcterms:modified>
</cp:coreProperties>
</file>