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  <p:sldMasterId id="2147483698" r:id="rId2"/>
    <p:sldMasterId id="2147483753" r:id="rId3"/>
  </p:sldMasterIdLst>
  <p:notesMasterIdLst>
    <p:notesMasterId r:id="rId26"/>
  </p:notesMasterIdLst>
  <p:handoutMasterIdLst>
    <p:handoutMasterId r:id="rId27"/>
  </p:handoutMasterIdLst>
  <p:sldIdLst>
    <p:sldId id="1005" r:id="rId4"/>
    <p:sldId id="1047" r:id="rId5"/>
    <p:sldId id="1049" r:id="rId6"/>
    <p:sldId id="1050" r:id="rId7"/>
    <p:sldId id="1059" r:id="rId8"/>
    <p:sldId id="1024" r:id="rId9"/>
    <p:sldId id="1060" r:id="rId10"/>
    <p:sldId id="1071" r:id="rId11"/>
    <p:sldId id="1072" r:id="rId12"/>
    <p:sldId id="1073" r:id="rId13"/>
    <p:sldId id="1074" r:id="rId14"/>
    <p:sldId id="1075" r:id="rId15"/>
    <p:sldId id="1076" r:id="rId16"/>
    <p:sldId id="1077" r:id="rId17"/>
    <p:sldId id="1063" r:id="rId18"/>
    <p:sldId id="1070" r:id="rId19"/>
    <p:sldId id="1078" r:id="rId20"/>
    <p:sldId id="1079" r:id="rId21"/>
    <p:sldId id="1080" r:id="rId22"/>
    <p:sldId id="1081" r:id="rId23"/>
    <p:sldId id="1082" r:id="rId24"/>
    <p:sldId id="1042" r:id="rId25"/>
  </p:sldIdLst>
  <p:sldSz cx="12192000" cy="6858000"/>
  <p:notesSz cx="6858000" cy="9144000"/>
  <p:defaultTextStyle>
    <a:defPPr>
      <a:defRPr lang="fr-FR"/>
    </a:defPPr>
    <a:lvl1pPr marL="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D34E524A-D6EF-4CBC-A13A-51C3740B0549}">
          <p14:sldIdLst>
            <p14:sldId id="1005"/>
            <p14:sldId id="1047"/>
            <p14:sldId id="1049"/>
            <p14:sldId id="1050"/>
            <p14:sldId id="1059"/>
            <p14:sldId id="1024"/>
            <p14:sldId id="1060"/>
            <p14:sldId id="1071"/>
            <p14:sldId id="1072"/>
            <p14:sldId id="1073"/>
            <p14:sldId id="1074"/>
            <p14:sldId id="1075"/>
            <p14:sldId id="1076"/>
            <p14:sldId id="1077"/>
            <p14:sldId id="1063"/>
            <p14:sldId id="1070"/>
            <p14:sldId id="1078"/>
            <p14:sldId id="1079"/>
            <p14:sldId id="1080"/>
            <p14:sldId id="1081"/>
            <p14:sldId id="1082"/>
            <p14:sldId id="1042"/>
          </p14:sldIdLst>
        </p14:section>
        <p14:section name="CREDITS &amp; COPYRIGHTS" id="{96A22112-93F8-4FC4-92DC-51B794962ED1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3" orient="horz" pos="3159" userDrawn="1">
          <p15:clr>
            <a:srgbClr val="A4A3A4"/>
          </p15:clr>
        </p15:guide>
        <p15:guide id="5" orient="horz" pos="981" userDrawn="1">
          <p15:clr>
            <a:srgbClr val="A4A3A4"/>
          </p15:clr>
        </p15:guide>
        <p15:guide id="6" pos="3840" userDrawn="1">
          <p15:clr>
            <a:srgbClr val="A4A3A4"/>
          </p15:clr>
        </p15:guide>
        <p15:guide id="7" pos="575" userDrawn="1">
          <p15:clr>
            <a:srgbClr val="A4A3A4"/>
          </p15:clr>
        </p15:guide>
        <p15:guide id="8" pos="7105" userDrawn="1">
          <p15:clr>
            <a:srgbClr val="A4A3A4"/>
          </p15:clr>
        </p15:guide>
        <p15:guide id="9" pos="7408" userDrawn="1">
          <p15:clr>
            <a:srgbClr val="A4A3A4"/>
          </p15:clr>
        </p15:guide>
        <p15:guide id="10" pos="303" userDrawn="1">
          <p15:clr>
            <a:srgbClr val="A4A3A4"/>
          </p15:clr>
        </p15:guide>
        <p15:guide id="11" pos="1965" userDrawn="1">
          <p15:clr>
            <a:srgbClr val="A4A3A4"/>
          </p15:clr>
        </p15:guide>
        <p15:guide id="12" pos="5715" userDrawn="1">
          <p15:clr>
            <a:srgbClr val="A4A3A4"/>
          </p15:clr>
        </p15:guide>
        <p15:guide id="13" pos="4384" userDrawn="1">
          <p15:clr>
            <a:srgbClr val="A4A3A4"/>
          </p15:clr>
        </p15:guide>
        <p15:guide id="14" orient="horz" pos="3295" userDrawn="1">
          <p15:clr>
            <a:srgbClr val="A4A3A4"/>
          </p15:clr>
        </p15:guide>
        <p15:guide id="15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VÍ ORTA" initials="LO" lastIdx="1" clrIdx="0">
    <p:extLst>
      <p:ext uri="{19B8F6BF-5375-455C-9EA6-DF929625EA0E}">
        <p15:presenceInfo xmlns:p15="http://schemas.microsoft.com/office/powerpoint/2012/main" userId="4c6f1c24ce93d00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A36E"/>
    <a:srgbClr val="D0343C"/>
    <a:srgbClr val="8DB1C4"/>
    <a:srgbClr val="3D4149"/>
    <a:srgbClr val="615474"/>
    <a:srgbClr val="F9BE75"/>
    <a:srgbClr val="E4625C"/>
    <a:srgbClr val="403551"/>
    <a:srgbClr val="CECFCE"/>
    <a:srgbClr val="E4E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929F9F4-4A8F-4326-A1B4-22849713DDAB}" styleName="Style foncé 1 - Accentuation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Style foncé 1 - Accentuation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Style foncé 1 - Accentuation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1" autoAdjust="0"/>
    <p:restoredTop sz="95417" autoAdjust="0"/>
  </p:normalViewPr>
  <p:slideViewPr>
    <p:cSldViewPr>
      <p:cViewPr varScale="1">
        <p:scale>
          <a:sx n="45" d="100"/>
          <a:sy n="45" d="100"/>
        </p:scale>
        <p:origin x="594" y="48"/>
      </p:cViewPr>
      <p:guideLst>
        <p:guide orient="horz" pos="2251"/>
        <p:guide orient="horz" pos="3159"/>
        <p:guide orient="horz" pos="981"/>
        <p:guide pos="3840"/>
        <p:guide pos="575"/>
        <p:guide pos="7105"/>
        <p:guide pos="7408"/>
        <p:guide pos="303"/>
        <p:guide pos="1965"/>
        <p:guide pos="5715"/>
        <p:guide pos="4384"/>
        <p:guide orient="horz" pos="3295"/>
        <p:guide orient="horz" pos="2160"/>
      </p:guideLst>
    </p:cSldViewPr>
  </p:slideViewPr>
  <p:outlineViewPr>
    <p:cViewPr>
      <p:scale>
        <a:sx n="33" d="100"/>
        <a:sy n="33" d="100"/>
      </p:scale>
      <p:origin x="0" y="-2850"/>
    </p:cViewPr>
  </p:outlineViewPr>
  <p:notesTextViewPr>
    <p:cViewPr>
      <p:scale>
        <a:sx n="150" d="100"/>
        <a:sy n="150" d="100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2976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33B4B9-AFB0-43EB-82AF-ED70AC262E4F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472C8F-9949-4688-BFEB-F813D79CFC0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9926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1E77A-DD07-4A76-801D-B4BF4990C412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3AB2B-189A-4C92-A457-C6A3833631A7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8983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4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09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86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62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0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18" algn="l" defTabSz="91435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5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1264084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E6D3A46D-7F78-4A59-A12D-5EE07C50BFCD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3E765F1-E837-4960-9A2B-971A41844935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7B0794A8-5CB9-4466-B2A1-B736C2408414}"/>
              </a:ext>
            </a:extLst>
          </p:cNvPr>
          <p:cNvSpPr/>
          <p:nvPr userDrawn="1"/>
        </p:nvSpPr>
        <p:spPr>
          <a:xfrm>
            <a:off x="3208844" y="1651975"/>
            <a:ext cx="7779006" cy="534877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igure">
            <a:extLst>
              <a:ext uri="{FF2B5EF4-FFF2-40B4-BE49-F238E27FC236}">
                <a16:creationId xmlns:a16="http://schemas.microsoft.com/office/drawing/2014/main" id="{43D2B85A-0851-443A-B2F7-A5A2AC52A21C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863618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3754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268429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CA2A693-AE58-4C41-825A-D32BC0811ACB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6F82D26C-ABC8-4121-9D52-27E8B77173C3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99B1E94F-6B0A-4BB6-BFB9-6DB8090FBAA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953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405909"/>
            <a:ext cx="10515600" cy="1197687"/>
          </a:xfrm>
        </p:spPr>
        <p:txBody>
          <a:bodyPr anchor="b"/>
          <a:lstStyle>
            <a:lvl1pPr>
              <a:defRPr sz="60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163058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B09E196A-2B73-4233-A237-4B183A27C60C}"/>
              </a:ext>
            </a:extLst>
          </p:cNvPr>
          <p:cNvSpPr/>
          <p:nvPr userDrawn="1"/>
        </p:nvSpPr>
        <p:spPr>
          <a:xfrm>
            <a:off x="4874400" y="980564"/>
            <a:ext cx="5337219" cy="5877435"/>
          </a:xfrm>
          <a:custGeom>
            <a:avLst/>
            <a:gdLst>
              <a:gd name="connsiteX0" fmla="*/ 2668564 w 5337219"/>
              <a:gd name="connsiteY0" fmla="*/ 4 h 5877435"/>
              <a:gd name="connsiteX1" fmla="*/ 5298463 w 5337219"/>
              <a:gd name="connsiteY1" fmla="*/ 2313679 h 5877435"/>
              <a:gd name="connsiteX2" fmla="*/ 4814532 w 5337219"/>
              <a:gd name="connsiteY2" fmla="*/ 5839447 h 5877435"/>
              <a:gd name="connsiteX3" fmla="*/ 4792182 w 5337219"/>
              <a:gd name="connsiteY3" fmla="*/ 5877435 h 5877435"/>
              <a:gd name="connsiteX4" fmla="*/ 2010121 w 5337219"/>
              <a:gd name="connsiteY4" fmla="*/ 5877435 h 5877435"/>
              <a:gd name="connsiteX5" fmla="*/ 1990508 w 5337219"/>
              <a:gd name="connsiteY5" fmla="*/ 5861996 h 5877435"/>
              <a:gd name="connsiteX6" fmla="*/ 13028 w 5337219"/>
              <a:gd name="connsiteY6" fmla="*/ 2845602 h 5877435"/>
              <a:gd name="connsiteX7" fmla="*/ 2397045 w 5337219"/>
              <a:gd name="connsiteY7" fmla="*/ 13894 h 5877435"/>
              <a:gd name="connsiteX8" fmla="*/ 2668564 w 5337219"/>
              <a:gd name="connsiteY8" fmla="*/ 4 h 58774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337219" h="5877435">
                <a:moveTo>
                  <a:pt x="2668564" y="4"/>
                </a:moveTo>
                <a:cubicBezTo>
                  <a:pt x="4014395" y="-2472"/>
                  <a:pt x="5165470" y="985268"/>
                  <a:pt x="5298463" y="2313679"/>
                </a:cubicBezTo>
                <a:cubicBezTo>
                  <a:pt x="5395814" y="3287847"/>
                  <a:pt x="5335779" y="4887236"/>
                  <a:pt x="4814532" y="5839447"/>
                </a:cubicBezTo>
                <a:lnTo>
                  <a:pt x="4792182" y="5877435"/>
                </a:lnTo>
                <a:lnTo>
                  <a:pt x="2010121" y="5877435"/>
                </a:lnTo>
                <a:lnTo>
                  <a:pt x="1990508" y="5861996"/>
                </a:lnTo>
                <a:cubicBezTo>
                  <a:pt x="984465" y="5040513"/>
                  <a:pt x="101529" y="3731409"/>
                  <a:pt x="13028" y="2845602"/>
                </a:cubicBezTo>
                <a:cubicBezTo>
                  <a:pt x="-131154" y="1428631"/>
                  <a:pt x="937953" y="160764"/>
                  <a:pt x="2397045" y="13894"/>
                </a:cubicBezTo>
                <a:cubicBezTo>
                  <a:pt x="2488255" y="4735"/>
                  <a:pt x="2578842" y="169"/>
                  <a:pt x="2668564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A7148EA-E1BB-48D0-8BFB-BE2CA7C08F52}"/>
              </a:ext>
            </a:extLst>
          </p:cNvPr>
          <p:cNvSpPr/>
          <p:nvPr userDrawn="1"/>
        </p:nvSpPr>
        <p:spPr>
          <a:xfrm>
            <a:off x="3830303" y="2049794"/>
            <a:ext cx="7895563" cy="4808204"/>
          </a:xfrm>
          <a:custGeom>
            <a:avLst/>
            <a:gdLst>
              <a:gd name="connsiteX0" fmla="*/ 5369884 w 7895563"/>
              <a:gd name="connsiteY0" fmla="*/ 1078 h 4808204"/>
              <a:gd name="connsiteX1" fmla="*/ 7862727 w 7895563"/>
              <a:gd name="connsiteY1" fmla="*/ 1675871 h 4808204"/>
              <a:gd name="connsiteX2" fmla="*/ 5732088 w 7895563"/>
              <a:gd name="connsiteY2" fmla="*/ 4760070 h 4808204"/>
              <a:gd name="connsiteX3" fmla="*/ 5620342 w 7895563"/>
              <a:gd name="connsiteY3" fmla="*/ 4808204 h 4808204"/>
              <a:gd name="connsiteX4" fmla="*/ 549240 w 7895563"/>
              <a:gd name="connsiteY4" fmla="*/ 4808204 h 4808204"/>
              <a:gd name="connsiteX5" fmla="*/ 486839 w 7895563"/>
              <a:gd name="connsiteY5" fmla="*/ 4767416 h 4808204"/>
              <a:gd name="connsiteX6" fmla="*/ 98819 w 7895563"/>
              <a:gd name="connsiteY6" fmla="*/ 4313512 h 4808204"/>
              <a:gd name="connsiteX7" fmla="*/ 3527321 w 7895563"/>
              <a:gd name="connsiteY7" fmla="*/ 325893 h 4808204"/>
              <a:gd name="connsiteX8" fmla="*/ 5369884 w 7895563"/>
              <a:gd name="connsiteY8" fmla="*/ 1078 h 4808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895563" h="4808204">
                <a:moveTo>
                  <a:pt x="5369884" y="1078"/>
                </a:moveTo>
                <a:cubicBezTo>
                  <a:pt x="7190903" y="-38494"/>
                  <a:pt x="7755976" y="1021217"/>
                  <a:pt x="7862727" y="1675871"/>
                </a:cubicBezTo>
                <a:cubicBezTo>
                  <a:pt x="8103812" y="3154214"/>
                  <a:pt x="6979491" y="4179076"/>
                  <a:pt x="5732088" y="4760070"/>
                </a:cubicBezTo>
                <a:lnTo>
                  <a:pt x="5620342" y="4808204"/>
                </a:lnTo>
                <a:lnTo>
                  <a:pt x="549240" y="4808204"/>
                </a:lnTo>
                <a:lnTo>
                  <a:pt x="486839" y="4767416"/>
                </a:lnTo>
                <a:cubicBezTo>
                  <a:pt x="312414" y="4637640"/>
                  <a:pt x="179004" y="4486459"/>
                  <a:pt x="98819" y="4313512"/>
                </a:cubicBezTo>
                <a:cubicBezTo>
                  <a:pt x="-492886" y="3040495"/>
                  <a:pt x="1689731" y="875246"/>
                  <a:pt x="3527321" y="325893"/>
                </a:cubicBezTo>
                <a:cubicBezTo>
                  <a:pt x="4251648" y="109422"/>
                  <a:pt x="4859999" y="12158"/>
                  <a:pt x="5369884" y="1078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0A40D36-2BD3-4F77-92AA-A95427EF3D43}"/>
              </a:ext>
            </a:extLst>
          </p:cNvPr>
          <p:cNvSpPr/>
          <p:nvPr userDrawn="1"/>
        </p:nvSpPr>
        <p:spPr>
          <a:xfrm>
            <a:off x="2711624" y="4784458"/>
            <a:ext cx="973269" cy="99161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B833C6E6-D2AD-4F4D-A36B-8F197824B45A}"/>
              </a:ext>
            </a:extLst>
          </p:cNvPr>
          <p:cNvSpPr/>
          <p:nvPr userDrawn="1"/>
        </p:nvSpPr>
        <p:spPr>
          <a:xfrm>
            <a:off x="10319088" y="1254199"/>
            <a:ext cx="671883" cy="6399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6588FD2-164B-4DDE-9260-E2651741661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208844" y="1651909"/>
            <a:ext cx="7779006" cy="5206089"/>
          </a:xfrm>
          <a:custGeom>
            <a:avLst/>
            <a:gdLst>
              <a:gd name="connsiteX0" fmla="*/ 6499213 w 7779006"/>
              <a:gd name="connsiteY0" fmla="*/ 1020 h 5206089"/>
              <a:gd name="connsiteX1" fmla="*/ 7779006 w 7779006"/>
              <a:gd name="connsiteY1" fmla="*/ 1995083 h 5206089"/>
              <a:gd name="connsiteX2" fmla="*/ 5373114 w 7779006"/>
              <a:gd name="connsiteY2" fmla="*/ 5176751 h 5206089"/>
              <a:gd name="connsiteX3" fmla="*/ 5288242 w 7779006"/>
              <a:gd name="connsiteY3" fmla="*/ 5206089 h 5206089"/>
              <a:gd name="connsiteX4" fmla="*/ 3576433 w 7779006"/>
              <a:gd name="connsiteY4" fmla="*/ 5206089 h 5206089"/>
              <a:gd name="connsiteX5" fmla="*/ 3473560 w 7779006"/>
              <a:gd name="connsiteY5" fmla="*/ 5176751 h 5206089"/>
              <a:gd name="connsiteX6" fmla="*/ 0 w 7779006"/>
              <a:gd name="connsiteY6" fmla="*/ 1995083 h 5206089"/>
              <a:gd name="connsiteX7" fmla="*/ 4755998 w 7779006"/>
              <a:gd name="connsiteY7" fmla="*/ 520786 h 5206089"/>
              <a:gd name="connsiteX8" fmla="*/ 6499213 w 7779006"/>
              <a:gd name="connsiteY8" fmla="*/ 1020 h 5206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779006" h="5206089">
                <a:moveTo>
                  <a:pt x="6499213" y="1020"/>
                </a:moveTo>
                <a:cubicBezTo>
                  <a:pt x="7461712" y="34580"/>
                  <a:pt x="7779006" y="892631"/>
                  <a:pt x="7779006" y="1995083"/>
                </a:cubicBezTo>
                <a:cubicBezTo>
                  <a:pt x="7779006" y="3297982"/>
                  <a:pt x="6649940" y="4697672"/>
                  <a:pt x="5373114" y="5176751"/>
                </a:cubicBezTo>
                <a:lnTo>
                  <a:pt x="5288242" y="5206089"/>
                </a:lnTo>
                <a:lnTo>
                  <a:pt x="3576433" y="5206089"/>
                </a:lnTo>
                <a:lnTo>
                  <a:pt x="3473560" y="5176751"/>
                </a:lnTo>
                <a:cubicBezTo>
                  <a:pt x="1905552" y="4697672"/>
                  <a:pt x="0" y="3297982"/>
                  <a:pt x="0" y="1995083"/>
                </a:cubicBezTo>
                <a:cubicBezTo>
                  <a:pt x="0" y="391516"/>
                  <a:pt x="3343892" y="1254157"/>
                  <a:pt x="4755998" y="520786"/>
                </a:cubicBezTo>
                <a:cubicBezTo>
                  <a:pt x="5490907" y="140862"/>
                  <a:pt x="6061713" y="-14234"/>
                  <a:pt x="6499213" y="1020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wrap="square" tIns="1645920" anchor="t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5326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6093E40-6F04-4491-9C8D-06005D9BB3A5}"/>
              </a:ext>
            </a:extLst>
          </p:cNvPr>
          <p:cNvGrpSpPr/>
          <p:nvPr userDrawn="1"/>
        </p:nvGrpSpPr>
        <p:grpSpPr>
          <a:xfrm>
            <a:off x="41945" y="620688"/>
            <a:ext cx="12102727" cy="6237315"/>
            <a:chOff x="695401" y="1241443"/>
            <a:chExt cx="10898227" cy="5616559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0E9CB3F7-3ABC-4104-B98A-0121ACF534AE}"/>
                </a:ext>
              </a:extLst>
            </p:cNvPr>
            <p:cNvSpPr/>
            <p:nvPr userDrawn="1"/>
          </p:nvSpPr>
          <p:spPr>
            <a:xfrm>
              <a:off x="1490608" y="1750568"/>
              <a:ext cx="10103020" cy="5107432"/>
            </a:xfrm>
            <a:custGeom>
              <a:avLst/>
              <a:gdLst>
                <a:gd name="connsiteX0" fmla="*/ 6871207 w 10103020"/>
                <a:gd name="connsiteY0" fmla="*/ 1379 h 5107432"/>
                <a:gd name="connsiteX1" fmla="*/ 10061003 w 10103020"/>
                <a:gd name="connsiteY1" fmla="*/ 2144415 h 5107432"/>
                <a:gd name="connsiteX2" fmla="*/ 8937022 w 10103020"/>
                <a:gd name="connsiteY2" fmla="*/ 5053985 h 5107432"/>
                <a:gd name="connsiteX3" fmla="*/ 8872567 w 10103020"/>
                <a:gd name="connsiteY3" fmla="*/ 5107432 h 5107432"/>
                <a:gd name="connsiteX4" fmla="*/ 13161 w 10103020"/>
                <a:gd name="connsiteY4" fmla="*/ 5107432 h 5107432"/>
                <a:gd name="connsiteX5" fmla="*/ 3817 w 10103020"/>
                <a:gd name="connsiteY5" fmla="*/ 5033897 h 5107432"/>
                <a:gd name="connsiteX6" fmla="*/ 4513496 w 10103020"/>
                <a:gd name="connsiteY6" fmla="*/ 417007 h 5107432"/>
                <a:gd name="connsiteX7" fmla="*/ 6871207 w 10103020"/>
                <a:gd name="connsiteY7" fmla="*/ 1379 h 510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0103020" h="5107432">
                  <a:moveTo>
                    <a:pt x="6871207" y="1379"/>
                  </a:moveTo>
                  <a:cubicBezTo>
                    <a:pt x="9201349" y="-49256"/>
                    <a:pt x="9924407" y="1306731"/>
                    <a:pt x="10061003" y="2144415"/>
                  </a:cubicBezTo>
                  <a:cubicBezTo>
                    <a:pt x="10257314" y="3348198"/>
                    <a:pt x="9746101" y="4316998"/>
                    <a:pt x="8937022" y="5053985"/>
                  </a:cubicBezTo>
                  <a:lnTo>
                    <a:pt x="8872567" y="5107432"/>
                  </a:lnTo>
                  <a:lnTo>
                    <a:pt x="13161" y="5107432"/>
                  </a:lnTo>
                  <a:lnTo>
                    <a:pt x="3817" y="5033897"/>
                  </a:lnTo>
                  <a:cubicBezTo>
                    <a:pt x="-110911" y="3389245"/>
                    <a:pt x="2382588" y="1054048"/>
                    <a:pt x="4513496" y="417007"/>
                  </a:cubicBezTo>
                  <a:cubicBezTo>
                    <a:pt x="5440331" y="140015"/>
                    <a:pt x="6218767" y="15557"/>
                    <a:pt x="6871207" y="1379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481A0AE-40AD-4CC1-89EF-16D86FD8CD17}"/>
                </a:ext>
              </a:extLst>
            </p:cNvPr>
            <p:cNvSpPr/>
            <p:nvPr userDrawn="1"/>
          </p:nvSpPr>
          <p:spPr>
            <a:xfrm>
              <a:off x="695401" y="1241443"/>
              <a:ext cx="9953877" cy="5616559"/>
            </a:xfrm>
            <a:custGeom>
              <a:avLst/>
              <a:gdLst>
                <a:gd name="connsiteX0" fmla="*/ 8316277 w 9953877"/>
                <a:gd name="connsiteY0" fmla="*/ 1305 h 5616559"/>
                <a:gd name="connsiteX1" fmla="*/ 9953877 w 9953877"/>
                <a:gd name="connsiteY1" fmla="*/ 2552872 h 5616559"/>
                <a:gd name="connsiteX2" fmla="*/ 8605150 w 9953877"/>
                <a:gd name="connsiteY2" fmla="*/ 5468034 h 5616559"/>
                <a:gd name="connsiteX3" fmla="*/ 8447294 w 9953877"/>
                <a:gd name="connsiteY3" fmla="*/ 5616559 h 5616559"/>
                <a:gd name="connsiteX4" fmla="*/ 2330142 w 9953877"/>
                <a:gd name="connsiteY4" fmla="*/ 5616559 h 5616559"/>
                <a:gd name="connsiteX5" fmla="*/ 2101259 w 9953877"/>
                <a:gd name="connsiteY5" fmla="*/ 5468034 h 5616559"/>
                <a:gd name="connsiteX6" fmla="*/ 0 w 9953877"/>
                <a:gd name="connsiteY6" fmla="*/ 2552872 h 5616559"/>
                <a:gd name="connsiteX7" fmla="*/ 6085691 w 9953877"/>
                <a:gd name="connsiteY7" fmla="*/ 666388 h 5616559"/>
                <a:gd name="connsiteX8" fmla="*/ 8316277 w 9953877"/>
                <a:gd name="connsiteY8" fmla="*/ 1305 h 56165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953877" h="5616559">
                  <a:moveTo>
                    <a:pt x="8316277" y="1305"/>
                  </a:moveTo>
                  <a:cubicBezTo>
                    <a:pt x="9547873" y="44247"/>
                    <a:pt x="9953877" y="1142193"/>
                    <a:pt x="9953877" y="2552872"/>
                  </a:cubicBezTo>
                  <a:cubicBezTo>
                    <a:pt x="9953877" y="3578820"/>
                    <a:pt x="9406759" y="4651671"/>
                    <a:pt x="8605150" y="5468034"/>
                  </a:cubicBezTo>
                  <a:lnTo>
                    <a:pt x="8447294" y="5616559"/>
                  </a:lnTo>
                  <a:lnTo>
                    <a:pt x="2330142" y="5616559"/>
                  </a:lnTo>
                  <a:lnTo>
                    <a:pt x="2101259" y="5468034"/>
                  </a:lnTo>
                  <a:cubicBezTo>
                    <a:pt x="923384" y="4651671"/>
                    <a:pt x="0" y="3578820"/>
                    <a:pt x="0" y="2552872"/>
                  </a:cubicBezTo>
                  <a:cubicBezTo>
                    <a:pt x="0" y="500976"/>
                    <a:pt x="4278785" y="1604796"/>
                    <a:pt x="6085691" y="666388"/>
                  </a:cubicBezTo>
                  <a:cubicBezTo>
                    <a:pt x="7026067" y="180244"/>
                    <a:pt x="7756460" y="-18214"/>
                    <a:pt x="8316277" y="1305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83431" y="1988719"/>
            <a:ext cx="9505181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8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5675" y="5880905"/>
            <a:ext cx="3400692" cy="64782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Figure">
            <a:extLst>
              <a:ext uri="{FF2B5EF4-FFF2-40B4-BE49-F238E27FC236}">
                <a16:creationId xmlns:a16="http://schemas.microsoft.com/office/drawing/2014/main" id="{A97C9F97-6012-41FB-8B5B-65E606A8CDCD}"/>
              </a:ext>
            </a:extLst>
          </p:cNvPr>
          <p:cNvSpPr/>
          <p:nvPr userDrawn="1"/>
        </p:nvSpPr>
        <p:spPr>
          <a:xfrm>
            <a:off x="303229" y="1621497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6" name="Figure">
            <a:extLst>
              <a:ext uri="{FF2B5EF4-FFF2-40B4-BE49-F238E27FC236}">
                <a16:creationId xmlns:a16="http://schemas.microsoft.com/office/drawing/2014/main" id="{A3638349-9CD9-430D-99DB-C2B0F278F4AC}"/>
              </a:ext>
            </a:extLst>
          </p:cNvPr>
          <p:cNvSpPr/>
          <p:nvPr userDrawn="1"/>
        </p:nvSpPr>
        <p:spPr>
          <a:xfrm rot="10800000">
            <a:off x="1487488" y="1643744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497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5552182" cy="2852737"/>
          </a:xfrm>
        </p:spPr>
        <p:txBody>
          <a:bodyPr lIns="0" anchor="b">
            <a:noAutofit/>
          </a:bodyPr>
          <a:lstStyle>
            <a:lvl1pPr>
              <a:defRPr sz="115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BD05D1D-5FB4-4F4A-B9D3-9E6F632B7EAC}"/>
              </a:ext>
            </a:extLst>
          </p:cNvPr>
          <p:cNvGrpSpPr/>
          <p:nvPr userDrawn="1"/>
        </p:nvGrpSpPr>
        <p:grpSpPr>
          <a:xfrm>
            <a:off x="5231904" y="-1"/>
            <a:ext cx="6960097" cy="6661131"/>
            <a:chOff x="6384032" y="0"/>
            <a:chExt cx="5807969" cy="5558492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F6E6B168-566B-473C-AA14-D312485321F1}"/>
                </a:ext>
              </a:extLst>
            </p:cNvPr>
            <p:cNvSpPr/>
            <p:nvPr userDrawn="1"/>
          </p:nvSpPr>
          <p:spPr>
            <a:xfrm>
              <a:off x="8329881" y="1"/>
              <a:ext cx="3862120" cy="4184987"/>
            </a:xfrm>
            <a:custGeom>
              <a:avLst/>
              <a:gdLst>
                <a:gd name="connsiteX0" fmla="*/ 72632 w 3862120"/>
                <a:gd name="connsiteY0" fmla="*/ 0 h 4184987"/>
                <a:gd name="connsiteX1" fmla="*/ 3862120 w 3862120"/>
                <a:gd name="connsiteY1" fmla="*/ 0 h 4184987"/>
                <a:gd name="connsiteX2" fmla="*/ 3862120 w 3862120"/>
                <a:gd name="connsiteY2" fmla="*/ 4018645 h 4184987"/>
                <a:gd name="connsiteX3" fmla="*/ 3849798 w 3862120"/>
                <a:gd name="connsiteY3" fmla="*/ 4027418 h 4184987"/>
                <a:gd name="connsiteX4" fmla="*/ 3409263 w 3862120"/>
                <a:gd name="connsiteY4" fmla="*/ 4179440 h 4184987"/>
                <a:gd name="connsiteX5" fmla="*/ 11722 w 3862120"/>
                <a:gd name="connsiteY5" fmla="*/ 786066 h 4184987"/>
                <a:gd name="connsiteX6" fmla="*/ 49002 w 3862120"/>
                <a:gd name="connsiteY6" fmla="*/ 88876 h 4184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62120" h="4184987">
                  <a:moveTo>
                    <a:pt x="72632" y="0"/>
                  </a:moveTo>
                  <a:lnTo>
                    <a:pt x="3862120" y="0"/>
                  </a:lnTo>
                  <a:lnTo>
                    <a:pt x="3862120" y="4018645"/>
                  </a:lnTo>
                  <a:lnTo>
                    <a:pt x="3849798" y="4027418"/>
                  </a:lnTo>
                  <a:cubicBezTo>
                    <a:pt x="3719683" y="4109955"/>
                    <a:pt x="3573386" y="4162923"/>
                    <a:pt x="3409263" y="4179440"/>
                  </a:cubicBezTo>
                  <a:cubicBezTo>
                    <a:pt x="2096287" y="4311293"/>
                    <a:pt x="139121" y="2061203"/>
                    <a:pt x="11722" y="786066"/>
                  </a:cubicBezTo>
                  <a:cubicBezTo>
                    <a:pt x="-12601" y="547032"/>
                    <a:pt x="1454" y="312714"/>
                    <a:pt x="49002" y="88876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2E96AA19-84B7-430D-8805-1FC9E3124763}"/>
                </a:ext>
              </a:extLst>
            </p:cNvPr>
            <p:cNvSpPr/>
            <p:nvPr userDrawn="1"/>
          </p:nvSpPr>
          <p:spPr>
            <a:xfrm>
              <a:off x="7390509" y="0"/>
              <a:ext cx="4801492" cy="4017462"/>
            </a:xfrm>
            <a:custGeom>
              <a:avLst/>
              <a:gdLst>
                <a:gd name="connsiteX0" fmla="*/ 2063453 w 4801492"/>
                <a:gd name="connsiteY0" fmla="*/ 0 h 4017462"/>
                <a:gd name="connsiteX1" fmla="*/ 4801492 w 4801492"/>
                <a:gd name="connsiteY1" fmla="*/ 0 h 4017462"/>
                <a:gd name="connsiteX2" fmla="*/ 4801492 w 4801492"/>
                <a:gd name="connsiteY2" fmla="*/ 3620618 h 4017462"/>
                <a:gd name="connsiteX3" fmla="*/ 4540736 w 4801492"/>
                <a:gd name="connsiteY3" fmla="*/ 3716067 h 4017462"/>
                <a:gd name="connsiteX4" fmla="*/ 3663094 w 4801492"/>
                <a:gd name="connsiteY4" fmla="*/ 3936581 h 4017462"/>
                <a:gd name="connsiteX5" fmla="*/ 88907 w 4801492"/>
                <a:gd name="connsiteY5" fmla="*/ 3068732 h 4017462"/>
                <a:gd name="connsiteX6" fmla="*/ 1919217 w 4801492"/>
                <a:gd name="connsiteY6" fmla="*/ 89093 h 40174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01492" h="4017462">
                  <a:moveTo>
                    <a:pt x="2063453" y="0"/>
                  </a:moveTo>
                  <a:lnTo>
                    <a:pt x="4801492" y="0"/>
                  </a:lnTo>
                  <a:lnTo>
                    <a:pt x="4801492" y="3620618"/>
                  </a:lnTo>
                  <a:lnTo>
                    <a:pt x="4540736" y="3716067"/>
                  </a:lnTo>
                  <a:cubicBezTo>
                    <a:pt x="4233752" y="3819100"/>
                    <a:pt x="3933647" y="3892546"/>
                    <a:pt x="3663094" y="3936581"/>
                  </a:cubicBezTo>
                  <a:cubicBezTo>
                    <a:pt x="2220509" y="4171435"/>
                    <a:pt x="473668" y="3898601"/>
                    <a:pt x="88907" y="3068732"/>
                  </a:cubicBezTo>
                  <a:cubicBezTo>
                    <a:pt x="-310361" y="2209732"/>
                    <a:pt x="694404" y="899190"/>
                    <a:pt x="1919217" y="89093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5505493-CC1B-41AE-918B-437E8B2856BA}"/>
                </a:ext>
              </a:extLst>
            </p:cNvPr>
            <p:cNvSpPr/>
            <p:nvPr userDrawn="1"/>
          </p:nvSpPr>
          <p:spPr>
            <a:xfrm>
              <a:off x="6831384" y="0"/>
              <a:ext cx="5360617" cy="3642236"/>
            </a:xfrm>
            <a:custGeom>
              <a:avLst/>
              <a:gdLst>
                <a:gd name="connsiteX0" fmla="*/ 320472 w 5360617"/>
                <a:gd name="connsiteY0" fmla="*/ 0 h 3642236"/>
                <a:gd name="connsiteX1" fmla="*/ 5360617 w 5360617"/>
                <a:gd name="connsiteY1" fmla="*/ 0 h 3642236"/>
                <a:gd name="connsiteX2" fmla="*/ 5360617 w 5360617"/>
                <a:gd name="connsiteY2" fmla="*/ 3227025 h 3642236"/>
                <a:gd name="connsiteX3" fmla="*/ 5351732 w 5360617"/>
                <a:gd name="connsiteY3" fmla="*/ 3232995 h 3642236"/>
                <a:gd name="connsiteX4" fmla="*/ 4028504 w 5360617"/>
                <a:gd name="connsiteY4" fmla="*/ 3642236 h 3642236"/>
                <a:gd name="connsiteX5" fmla="*/ 0 w 5360617"/>
                <a:gd name="connsiteY5" fmla="*/ 624863 h 3642236"/>
                <a:gd name="connsiteX6" fmla="*/ 286013 w 5360617"/>
                <a:gd name="connsiteY6" fmla="*/ 23255 h 3642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360617" h="3642236">
                  <a:moveTo>
                    <a:pt x="320472" y="0"/>
                  </a:moveTo>
                  <a:lnTo>
                    <a:pt x="5360617" y="0"/>
                  </a:lnTo>
                  <a:lnTo>
                    <a:pt x="5360617" y="3227025"/>
                  </a:lnTo>
                  <a:lnTo>
                    <a:pt x="5351732" y="3232995"/>
                  </a:lnTo>
                  <a:cubicBezTo>
                    <a:pt x="4933670" y="3488463"/>
                    <a:pt x="4475851" y="3642236"/>
                    <a:pt x="4028504" y="3642236"/>
                  </a:cubicBezTo>
                  <a:cubicBezTo>
                    <a:pt x="2596996" y="3642236"/>
                    <a:pt x="0" y="2067594"/>
                    <a:pt x="0" y="624863"/>
                  </a:cubicBezTo>
                  <a:cubicBezTo>
                    <a:pt x="0" y="354352"/>
                    <a:pt x="105767" y="161846"/>
                    <a:pt x="286013" y="23255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6181426F-5F00-40E9-AA9A-0496C69403A1}"/>
                </a:ext>
              </a:extLst>
            </p:cNvPr>
            <p:cNvSpPr/>
            <p:nvPr userDrawn="1"/>
          </p:nvSpPr>
          <p:spPr>
            <a:xfrm>
              <a:off x="11397987" y="3867634"/>
              <a:ext cx="794014" cy="1182847"/>
            </a:xfrm>
            <a:custGeom>
              <a:avLst/>
              <a:gdLst>
                <a:gd name="connsiteX0" fmla="*/ 794014 w 794014"/>
                <a:gd name="connsiteY0" fmla="*/ 0 h 1182847"/>
                <a:gd name="connsiteX1" fmla="*/ 794014 w 794014"/>
                <a:gd name="connsiteY1" fmla="*/ 1127001 h 1182847"/>
                <a:gd name="connsiteX2" fmla="*/ 772413 w 794014"/>
                <a:gd name="connsiteY2" fmla="*/ 1134386 h 1182847"/>
                <a:gd name="connsiteX3" fmla="*/ 89247 w 794014"/>
                <a:gd name="connsiteY3" fmla="*/ 1098613 h 1182847"/>
                <a:gd name="connsiteX4" fmla="*/ 265906 w 794014"/>
                <a:gd name="connsiteY4" fmla="*/ 295654 h 1182847"/>
                <a:gd name="connsiteX5" fmla="*/ 696781 w 794014"/>
                <a:gd name="connsiteY5" fmla="*/ 18560 h 11828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794014" h="1182847">
                  <a:moveTo>
                    <a:pt x="794014" y="0"/>
                  </a:moveTo>
                  <a:lnTo>
                    <a:pt x="794014" y="1127001"/>
                  </a:lnTo>
                  <a:lnTo>
                    <a:pt x="772413" y="1134386"/>
                  </a:lnTo>
                  <a:cubicBezTo>
                    <a:pt x="496558" y="1208896"/>
                    <a:pt x="195467" y="1197878"/>
                    <a:pt x="89247" y="1098613"/>
                  </a:cubicBezTo>
                  <a:cubicBezTo>
                    <a:pt x="-80777" y="939851"/>
                    <a:pt x="-224" y="579696"/>
                    <a:pt x="265906" y="295654"/>
                  </a:cubicBezTo>
                  <a:cubicBezTo>
                    <a:pt x="399007" y="154723"/>
                    <a:pt x="553905" y="59098"/>
                    <a:pt x="696781" y="1856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1" name="Figure">
              <a:extLst>
                <a:ext uri="{FF2B5EF4-FFF2-40B4-BE49-F238E27FC236}">
                  <a16:creationId xmlns:a16="http://schemas.microsoft.com/office/drawing/2014/main" id="{02F9D22C-FFCD-4847-91CD-37F4DCBD6075}"/>
                </a:ext>
              </a:extLst>
            </p:cNvPr>
            <p:cNvSpPr/>
            <p:nvPr userDrawn="1"/>
          </p:nvSpPr>
          <p:spPr>
            <a:xfrm>
              <a:off x="6384032" y="164824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1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2" name="Figure">
              <a:extLst>
                <a:ext uri="{FF2B5EF4-FFF2-40B4-BE49-F238E27FC236}">
                  <a16:creationId xmlns:a16="http://schemas.microsoft.com/office/drawing/2014/main" id="{7CFEC0CE-FB43-4333-9853-7B5924F208AC}"/>
                </a:ext>
              </a:extLst>
            </p:cNvPr>
            <p:cNvSpPr/>
            <p:nvPr userDrawn="1"/>
          </p:nvSpPr>
          <p:spPr>
            <a:xfrm>
              <a:off x="10139329" y="4982756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35034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096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97659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32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1220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063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e">
            <a:extLst>
              <a:ext uri="{FF2B5EF4-FFF2-40B4-BE49-F238E27FC236}">
                <a16:creationId xmlns:a16="http://schemas.microsoft.com/office/drawing/2014/main" id="{0DFD6B67-4EBF-4059-B726-B133E1C8983A}"/>
              </a:ext>
            </a:extLst>
          </p:cNvPr>
          <p:cNvSpPr/>
          <p:nvPr userDrawn="1"/>
        </p:nvSpPr>
        <p:spPr>
          <a:xfrm>
            <a:off x="3867079" y="785076"/>
            <a:ext cx="4801950" cy="59588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693" h="20744" extrusionOk="0">
                <a:moveTo>
                  <a:pt x="50" y="8912"/>
                </a:moveTo>
                <a:cubicBezTo>
                  <a:pt x="599" y="13351"/>
                  <a:pt x="9033" y="21184"/>
                  <a:pt x="14691" y="20725"/>
                </a:cubicBezTo>
                <a:cubicBezTo>
                  <a:pt x="20349" y="20265"/>
                  <a:pt x="21091" y="11684"/>
                  <a:pt x="20542" y="7246"/>
                </a:cubicBezTo>
                <a:cubicBezTo>
                  <a:pt x="19992" y="2808"/>
                  <a:pt x="14951" y="-416"/>
                  <a:pt x="9293" y="43"/>
                </a:cubicBezTo>
                <a:cubicBezTo>
                  <a:pt x="3636" y="503"/>
                  <a:pt x="-509" y="4474"/>
                  <a:pt x="50" y="891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8" name="Figure">
            <a:extLst>
              <a:ext uri="{FF2B5EF4-FFF2-40B4-BE49-F238E27FC236}">
                <a16:creationId xmlns:a16="http://schemas.microsoft.com/office/drawing/2014/main" id="{A6AFB5AB-00A5-42C5-8B89-0D4DEAD0012C}"/>
              </a:ext>
            </a:extLst>
          </p:cNvPr>
          <p:cNvSpPr/>
          <p:nvPr userDrawn="1"/>
        </p:nvSpPr>
        <p:spPr>
          <a:xfrm>
            <a:off x="2927648" y="1746876"/>
            <a:ext cx="7103771" cy="48296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9" name="Figure">
            <a:extLst>
              <a:ext uri="{FF2B5EF4-FFF2-40B4-BE49-F238E27FC236}">
                <a16:creationId xmlns:a16="http://schemas.microsoft.com/office/drawing/2014/main" id="{F853A99F-53BE-43F4-B45A-A2127E017721}"/>
              </a:ext>
            </a:extLst>
          </p:cNvPr>
          <p:cNvSpPr/>
          <p:nvPr userDrawn="1"/>
        </p:nvSpPr>
        <p:spPr>
          <a:xfrm>
            <a:off x="2368461" y="1388997"/>
            <a:ext cx="6998772" cy="481228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0" name="Figure">
            <a:extLst>
              <a:ext uri="{FF2B5EF4-FFF2-40B4-BE49-F238E27FC236}">
                <a16:creationId xmlns:a16="http://schemas.microsoft.com/office/drawing/2014/main" id="{523540BF-0941-4408-B229-3B101068B600}"/>
              </a:ext>
            </a:extLst>
          </p:cNvPr>
          <p:cNvSpPr/>
          <p:nvPr userDrawn="1"/>
        </p:nvSpPr>
        <p:spPr>
          <a:xfrm>
            <a:off x="6730112" y="114053"/>
            <a:ext cx="1313884" cy="11862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8415" h="19060" extrusionOk="0">
                <a:moveTo>
                  <a:pt x="1251" y="17706"/>
                </a:moveTo>
                <a:cubicBezTo>
                  <a:pt x="3633" y="20258"/>
                  <a:pt x="13007" y="19180"/>
                  <a:pt x="16737" y="14651"/>
                </a:cubicBezTo>
                <a:cubicBezTo>
                  <a:pt x="20468" y="10087"/>
                  <a:pt x="17145" y="3797"/>
                  <a:pt x="14794" y="1210"/>
                </a:cubicBezTo>
                <a:cubicBezTo>
                  <a:pt x="12411" y="-1342"/>
                  <a:pt x="7458" y="275"/>
                  <a:pt x="3727" y="4804"/>
                </a:cubicBezTo>
                <a:cubicBezTo>
                  <a:pt x="-3" y="9368"/>
                  <a:pt x="-1132" y="15155"/>
                  <a:pt x="1251" y="17706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BD5C64BF-08E2-4135-B576-782BCC1358BD}"/>
              </a:ext>
            </a:extLst>
          </p:cNvPr>
          <p:cNvSpPr/>
          <p:nvPr userDrawn="1"/>
        </p:nvSpPr>
        <p:spPr>
          <a:xfrm>
            <a:off x="1921112" y="420729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284B6DC6-7C4D-44E7-9164-F5FAB39BEF1C}"/>
              </a:ext>
            </a:extLst>
          </p:cNvPr>
          <p:cNvSpPr/>
          <p:nvPr userDrawn="1"/>
        </p:nvSpPr>
        <p:spPr>
          <a:xfrm>
            <a:off x="8765547" y="1031118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1928" y="2072667"/>
            <a:ext cx="5868144" cy="2387600"/>
          </a:xfrm>
        </p:spPr>
        <p:txBody>
          <a:bodyPr anchor="b"/>
          <a:lstStyle>
            <a:lvl1pPr algn="ctr"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61928" y="4552342"/>
            <a:ext cx="5868144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28248" y="6356350"/>
            <a:ext cx="3025552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4279534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01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2684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5348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owe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11096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135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97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/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/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/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4C2378E-37F4-4D35-A4CE-098A70BB67C3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10680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5270" y="136525"/>
            <a:ext cx="8428529" cy="1132235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848"/>
            <a:ext cx="10515600" cy="4116115"/>
          </a:xfrm>
        </p:spPr>
        <p:txBody>
          <a:bodyPr>
            <a:normAutofit/>
          </a:bodyPr>
          <a:lstStyle>
            <a:lvl1pPr marL="569913" indent="-569913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6858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32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11430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8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6002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2057400" indent="-228600">
              <a:spcAft>
                <a:spcPts val="1200"/>
              </a:spcAft>
              <a:buFontTx/>
              <a:buBlip>
                <a:blip r:embed="rId2"/>
              </a:buBlip>
              <a:tabLst>
                <a:tab pos="9144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A5997A6-0989-4ABE-9EE2-FAC905B671FA}"/>
              </a:ext>
            </a:extLst>
          </p:cNvPr>
          <p:cNvSpPr/>
          <p:nvPr userDrawn="1"/>
        </p:nvSpPr>
        <p:spPr>
          <a:xfrm>
            <a:off x="861777" y="-2072"/>
            <a:ext cx="1197858" cy="1389174"/>
          </a:xfrm>
          <a:custGeom>
            <a:avLst/>
            <a:gdLst>
              <a:gd name="connsiteX0" fmla="*/ 272811 w 1197858"/>
              <a:gd name="connsiteY0" fmla="*/ 0 h 1389174"/>
              <a:gd name="connsiteX1" fmla="*/ 924678 w 1197858"/>
              <a:gd name="connsiteY1" fmla="*/ 0 h 1389174"/>
              <a:gd name="connsiteX2" fmla="*/ 974454 w 1197858"/>
              <a:gd name="connsiteY2" fmla="*/ 32247 h 1389174"/>
              <a:gd name="connsiteX3" fmla="*/ 1189160 w 1197858"/>
              <a:gd name="connsiteY3" fmla="*/ 421913 h 1389174"/>
              <a:gd name="connsiteX4" fmla="*/ 850459 w 1197858"/>
              <a:gd name="connsiteY4" fmla="*/ 1387791 h 1389174"/>
              <a:gd name="connsiteX5" fmla="*/ 2923 w 1197858"/>
              <a:gd name="connsiteY5" fmla="*/ 541295 h 1389174"/>
              <a:gd name="connsiteX6" fmla="*/ 216245 w 1197858"/>
              <a:gd name="connsiteY6" fmla="*/ 37481 h 1389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97858" h="1389174">
                <a:moveTo>
                  <a:pt x="272811" y="0"/>
                </a:moveTo>
                <a:lnTo>
                  <a:pt x="924678" y="0"/>
                </a:lnTo>
                <a:lnTo>
                  <a:pt x="974454" y="32247"/>
                </a:lnTo>
                <a:cubicBezTo>
                  <a:pt x="1092328" y="125644"/>
                  <a:pt x="1173241" y="262904"/>
                  <a:pt x="1189160" y="421913"/>
                </a:cubicBezTo>
                <a:cubicBezTo>
                  <a:pt x="1220940" y="739931"/>
                  <a:pt x="1177988" y="1354828"/>
                  <a:pt x="850459" y="1387791"/>
                </a:cubicBezTo>
                <a:cubicBezTo>
                  <a:pt x="522929" y="1420682"/>
                  <a:pt x="34704" y="859385"/>
                  <a:pt x="2923" y="541295"/>
                </a:cubicBezTo>
                <a:cubicBezTo>
                  <a:pt x="-17301" y="342534"/>
                  <a:pt x="68843" y="156845"/>
                  <a:pt x="216245" y="37481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F4657BEA-DC8F-4BE7-BF7C-680143DD0533}"/>
              </a:ext>
            </a:extLst>
          </p:cNvPr>
          <p:cNvSpPr/>
          <p:nvPr userDrawn="1"/>
        </p:nvSpPr>
        <p:spPr>
          <a:xfrm>
            <a:off x="627460" y="140534"/>
            <a:ext cx="1772074" cy="12047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589" h="18693" extrusionOk="0">
                <a:moveTo>
                  <a:pt x="245" y="15021"/>
                </a:moveTo>
                <a:cubicBezTo>
                  <a:pt x="1306" y="18233"/>
                  <a:pt x="6123" y="19289"/>
                  <a:pt x="10101" y="18380"/>
                </a:cubicBezTo>
                <a:cubicBezTo>
                  <a:pt x="14080" y="17471"/>
                  <a:pt x="20377" y="13324"/>
                  <a:pt x="19507" y="5836"/>
                </a:cubicBezTo>
                <a:cubicBezTo>
                  <a:pt x="19168" y="2918"/>
                  <a:pt x="16966" y="-2311"/>
                  <a:pt x="8751" y="1135"/>
                </a:cubicBezTo>
                <a:cubicBezTo>
                  <a:pt x="4192" y="3048"/>
                  <a:pt x="-1223" y="10588"/>
                  <a:pt x="245" y="1502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8D24ED71-D1A6-4B3D-92ED-855ED2F859DB}"/>
              </a:ext>
            </a:extLst>
          </p:cNvPr>
          <p:cNvSpPr/>
          <p:nvPr userDrawn="1"/>
        </p:nvSpPr>
        <p:spPr>
          <a:xfrm>
            <a:off x="487968" y="51259"/>
            <a:ext cx="1745881" cy="120045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19116" extrusionOk="0">
                <a:moveTo>
                  <a:pt x="0" y="7130"/>
                </a:moveTo>
                <a:cubicBezTo>
                  <a:pt x="0" y="12861"/>
                  <a:pt x="8015" y="19116"/>
                  <a:pt x="12433" y="19116"/>
                </a:cubicBezTo>
                <a:cubicBezTo>
                  <a:pt x="16851" y="19116"/>
                  <a:pt x="21600" y="12861"/>
                  <a:pt x="21600" y="7130"/>
                </a:cubicBezTo>
                <a:cubicBezTo>
                  <a:pt x="21600" y="1399"/>
                  <a:pt x="19736" y="-2484"/>
                  <a:pt x="13206" y="1861"/>
                </a:cubicBezTo>
                <a:cubicBezTo>
                  <a:pt x="9285" y="4482"/>
                  <a:pt x="0" y="1399"/>
                  <a:pt x="0" y="7130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igure">
            <a:extLst>
              <a:ext uri="{FF2B5EF4-FFF2-40B4-BE49-F238E27FC236}">
                <a16:creationId xmlns:a16="http://schemas.microsoft.com/office/drawing/2014/main" id="{4E29128A-65FF-46D9-9AC5-CD5F360D05FD}"/>
              </a:ext>
            </a:extLst>
          </p:cNvPr>
          <p:cNvSpPr/>
          <p:nvPr userDrawn="1"/>
        </p:nvSpPr>
        <p:spPr>
          <a:xfrm>
            <a:off x="889707" y="1402361"/>
            <a:ext cx="218435" cy="2225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B3BA8C1E-A710-4F84-9924-34F2C3A20531}"/>
              </a:ext>
            </a:extLst>
          </p:cNvPr>
          <p:cNvSpPr/>
          <p:nvPr userDrawn="1"/>
        </p:nvSpPr>
        <p:spPr>
          <a:xfrm>
            <a:off x="2281390" y="140534"/>
            <a:ext cx="150794" cy="1436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878553" y="141289"/>
            <a:ext cx="1163046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5400" b="1"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1972362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002589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accent1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5E753932-AFD4-4105-9EE3-5F7970C933D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63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55505493-CC1B-41AE-918B-437E8B2856BA}"/>
              </a:ext>
            </a:extLst>
          </p:cNvPr>
          <p:cNvSpPr/>
          <p:nvPr userDrawn="1"/>
        </p:nvSpPr>
        <p:spPr>
          <a:xfrm>
            <a:off x="6831384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815564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‹Nº›</a:t>
            </a:fld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F6E6B168-566B-473C-AA14-D312485321F1}"/>
              </a:ext>
            </a:extLst>
          </p:cNvPr>
          <p:cNvSpPr/>
          <p:nvPr userDrawn="1"/>
        </p:nvSpPr>
        <p:spPr>
          <a:xfrm>
            <a:off x="8329881" y="1"/>
            <a:ext cx="3862120" cy="4184987"/>
          </a:xfrm>
          <a:custGeom>
            <a:avLst/>
            <a:gdLst>
              <a:gd name="connsiteX0" fmla="*/ 72632 w 3862120"/>
              <a:gd name="connsiteY0" fmla="*/ 0 h 4184987"/>
              <a:gd name="connsiteX1" fmla="*/ 3862120 w 3862120"/>
              <a:gd name="connsiteY1" fmla="*/ 0 h 4184987"/>
              <a:gd name="connsiteX2" fmla="*/ 3862120 w 3862120"/>
              <a:gd name="connsiteY2" fmla="*/ 4018645 h 4184987"/>
              <a:gd name="connsiteX3" fmla="*/ 3849798 w 3862120"/>
              <a:gd name="connsiteY3" fmla="*/ 4027418 h 4184987"/>
              <a:gd name="connsiteX4" fmla="*/ 3409263 w 3862120"/>
              <a:gd name="connsiteY4" fmla="*/ 4179440 h 4184987"/>
              <a:gd name="connsiteX5" fmla="*/ 11722 w 3862120"/>
              <a:gd name="connsiteY5" fmla="*/ 786066 h 4184987"/>
              <a:gd name="connsiteX6" fmla="*/ 49002 w 3862120"/>
              <a:gd name="connsiteY6" fmla="*/ 88876 h 4184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62120" h="4184987">
                <a:moveTo>
                  <a:pt x="72632" y="0"/>
                </a:moveTo>
                <a:lnTo>
                  <a:pt x="3862120" y="0"/>
                </a:lnTo>
                <a:lnTo>
                  <a:pt x="3862120" y="4018645"/>
                </a:lnTo>
                <a:lnTo>
                  <a:pt x="3849798" y="4027418"/>
                </a:lnTo>
                <a:cubicBezTo>
                  <a:pt x="3719683" y="4109955"/>
                  <a:pt x="3573386" y="4162923"/>
                  <a:pt x="3409263" y="4179440"/>
                </a:cubicBezTo>
                <a:cubicBezTo>
                  <a:pt x="2096287" y="4311293"/>
                  <a:pt x="139121" y="2061203"/>
                  <a:pt x="11722" y="786066"/>
                </a:cubicBezTo>
                <a:cubicBezTo>
                  <a:pt x="-12601" y="547032"/>
                  <a:pt x="1454" y="312714"/>
                  <a:pt x="49002" y="88876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E96AA19-84B7-430D-8805-1FC9E3124763}"/>
              </a:ext>
            </a:extLst>
          </p:cNvPr>
          <p:cNvSpPr/>
          <p:nvPr userDrawn="1"/>
        </p:nvSpPr>
        <p:spPr>
          <a:xfrm>
            <a:off x="7390509" y="0"/>
            <a:ext cx="4801492" cy="4017462"/>
          </a:xfrm>
          <a:custGeom>
            <a:avLst/>
            <a:gdLst>
              <a:gd name="connsiteX0" fmla="*/ 2063453 w 4801492"/>
              <a:gd name="connsiteY0" fmla="*/ 0 h 4017462"/>
              <a:gd name="connsiteX1" fmla="*/ 4801492 w 4801492"/>
              <a:gd name="connsiteY1" fmla="*/ 0 h 4017462"/>
              <a:gd name="connsiteX2" fmla="*/ 4801492 w 4801492"/>
              <a:gd name="connsiteY2" fmla="*/ 3620618 h 4017462"/>
              <a:gd name="connsiteX3" fmla="*/ 4540736 w 4801492"/>
              <a:gd name="connsiteY3" fmla="*/ 3716067 h 4017462"/>
              <a:gd name="connsiteX4" fmla="*/ 3663094 w 4801492"/>
              <a:gd name="connsiteY4" fmla="*/ 3936581 h 4017462"/>
              <a:gd name="connsiteX5" fmla="*/ 88907 w 4801492"/>
              <a:gd name="connsiteY5" fmla="*/ 3068732 h 4017462"/>
              <a:gd name="connsiteX6" fmla="*/ 1919217 w 4801492"/>
              <a:gd name="connsiteY6" fmla="*/ 89093 h 401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01492" h="4017462">
                <a:moveTo>
                  <a:pt x="2063453" y="0"/>
                </a:moveTo>
                <a:lnTo>
                  <a:pt x="4801492" y="0"/>
                </a:lnTo>
                <a:lnTo>
                  <a:pt x="4801492" y="3620618"/>
                </a:lnTo>
                <a:lnTo>
                  <a:pt x="4540736" y="3716067"/>
                </a:lnTo>
                <a:cubicBezTo>
                  <a:pt x="4233752" y="3819100"/>
                  <a:pt x="3933647" y="3892546"/>
                  <a:pt x="3663094" y="3936581"/>
                </a:cubicBezTo>
                <a:cubicBezTo>
                  <a:pt x="2220509" y="4171435"/>
                  <a:pt x="473668" y="3898601"/>
                  <a:pt x="88907" y="3068732"/>
                </a:cubicBezTo>
                <a:cubicBezTo>
                  <a:pt x="-310361" y="2209732"/>
                  <a:pt x="694404" y="899190"/>
                  <a:pt x="1919217" y="89093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6181426F-5F00-40E9-AA9A-0496C69403A1}"/>
              </a:ext>
            </a:extLst>
          </p:cNvPr>
          <p:cNvSpPr/>
          <p:nvPr userDrawn="1"/>
        </p:nvSpPr>
        <p:spPr>
          <a:xfrm>
            <a:off x="11397987" y="3867634"/>
            <a:ext cx="794014" cy="1182847"/>
          </a:xfrm>
          <a:custGeom>
            <a:avLst/>
            <a:gdLst>
              <a:gd name="connsiteX0" fmla="*/ 794014 w 794014"/>
              <a:gd name="connsiteY0" fmla="*/ 0 h 1182847"/>
              <a:gd name="connsiteX1" fmla="*/ 794014 w 794014"/>
              <a:gd name="connsiteY1" fmla="*/ 1127001 h 1182847"/>
              <a:gd name="connsiteX2" fmla="*/ 772413 w 794014"/>
              <a:gd name="connsiteY2" fmla="*/ 1134386 h 1182847"/>
              <a:gd name="connsiteX3" fmla="*/ 89247 w 794014"/>
              <a:gd name="connsiteY3" fmla="*/ 1098613 h 1182847"/>
              <a:gd name="connsiteX4" fmla="*/ 265906 w 794014"/>
              <a:gd name="connsiteY4" fmla="*/ 295654 h 1182847"/>
              <a:gd name="connsiteX5" fmla="*/ 696781 w 794014"/>
              <a:gd name="connsiteY5" fmla="*/ 18560 h 11828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4014" h="1182847">
                <a:moveTo>
                  <a:pt x="794014" y="0"/>
                </a:moveTo>
                <a:lnTo>
                  <a:pt x="794014" y="1127001"/>
                </a:lnTo>
                <a:lnTo>
                  <a:pt x="772413" y="1134386"/>
                </a:lnTo>
                <a:cubicBezTo>
                  <a:pt x="496558" y="1208896"/>
                  <a:pt x="195467" y="1197878"/>
                  <a:pt x="89247" y="1098613"/>
                </a:cubicBezTo>
                <a:cubicBezTo>
                  <a:pt x="-80777" y="939851"/>
                  <a:pt x="-224" y="579696"/>
                  <a:pt x="265906" y="295654"/>
                </a:cubicBezTo>
                <a:cubicBezTo>
                  <a:pt x="399007" y="154723"/>
                  <a:pt x="553905" y="59098"/>
                  <a:pt x="696781" y="18560"/>
                </a:cubicBezTo>
                <a:close/>
              </a:path>
            </a:pathLst>
          </a:custGeom>
          <a:solidFill>
            <a:schemeClr val="bg2">
              <a:alpha val="6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1" name="Figure">
            <a:extLst>
              <a:ext uri="{FF2B5EF4-FFF2-40B4-BE49-F238E27FC236}">
                <a16:creationId xmlns:a16="http://schemas.microsoft.com/office/drawing/2014/main" id="{02F9D22C-FFCD-4847-91CD-37F4DCBD6075}"/>
              </a:ext>
            </a:extLst>
          </p:cNvPr>
          <p:cNvSpPr/>
          <p:nvPr userDrawn="1"/>
        </p:nvSpPr>
        <p:spPr>
          <a:xfrm>
            <a:off x="6384032" y="1648242"/>
            <a:ext cx="875650" cy="89215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defTabSz="4572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2" name="Figure">
            <a:extLst>
              <a:ext uri="{FF2B5EF4-FFF2-40B4-BE49-F238E27FC236}">
                <a16:creationId xmlns:a16="http://schemas.microsoft.com/office/drawing/2014/main" id="{7CFEC0CE-FB43-4333-9853-7B5924F208AC}"/>
              </a:ext>
            </a:extLst>
          </p:cNvPr>
          <p:cNvSpPr/>
          <p:nvPr userDrawn="1"/>
        </p:nvSpPr>
        <p:spPr>
          <a:xfrm>
            <a:off x="10139329" y="4982756"/>
            <a:ext cx="604493" cy="57573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3" name="Picture Placeholder 29">
            <a:extLst>
              <a:ext uri="{FF2B5EF4-FFF2-40B4-BE49-F238E27FC236}">
                <a16:creationId xmlns:a16="http://schemas.microsoft.com/office/drawing/2014/main" id="{7B140BD1-698E-4732-9187-BE372F8EAB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31385" y="0"/>
            <a:ext cx="5360617" cy="3642236"/>
          </a:xfrm>
          <a:custGeom>
            <a:avLst/>
            <a:gdLst>
              <a:gd name="connsiteX0" fmla="*/ 320472 w 5360617"/>
              <a:gd name="connsiteY0" fmla="*/ 0 h 3642236"/>
              <a:gd name="connsiteX1" fmla="*/ 5360617 w 5360617"/>
              <a:gd name="connsiteY1" fmla="*/ 0 h 3642236"/>
              <a:gd name="connsiteX2" fmla="*/ 5360617 w 5360617"/>
              <a:gd name="connsiteY2" fmla="*/ 3227025 h 3642236"/>
              <a:gd name="connsiteX3" fmla="*/ 5351732 w 5360617"/>
              <a:gd name="connsiteY3" fmla="*/ 3232995 h 3642236"/>
              <a:gd name="connsiteX4" fmla="*/ 4028504 w 5360617"/>
              <a:gd name="connsiteY4" fmla="*/ 3642236 h 3642236"/>
              <a:gd name="connsiteX5" fmla="*/ 0 w 5360617"/>
              <a:gd name="connsiteY5" fmla="*/ 624863 h 3642236"/>
              <a:gd name="connsiteX6" fmla="*/ 286013 w 5360617"/>
              <a:gd name="connsiteY6" fmla="*/ 23255 h 36422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60617" h="3642236">
                <a:moveTo>
                  <a:pt x="320472" y="0"/>
                </a:moveTo>
                <a:lnTo>
                  <a:pt x="5360617" y="0"/>
                </a:lnTo>
                <a:lnTo>
                  <a:pt x="5360617" y="3227025"/>
                </a:lnTo>
                <a:lnTo>
                  <a:pt x="5351732" y="3232995"/>
                </a:lnTo>
                <a:cubicBezTo>
                  <a:pt x="4933670" y="3488463"/>
                  <a:pt x="4475851" y="3642236"/>
                  <a:pt x="4028504" y="3642236"/>
                </a:cubicBezTo>
                <a:cubicBezTo>
                  <a:pt x="2596996" y="3642236"/>
                  <a:pt x="0" y="2067594"/>
                  <a:pt x="0" y="624863"/>
                </a:cubicBezTo>
                <a:cubicBezTo>
                  <a:pt x="0" y="354352"/>
                  <a:pt x="105767" y="161846"/>
                  <a:pt x="286013" y="23255"/>
                </a:cubicBezTo>
                <a:close/>
              </a:path>
            </a:pathLst>
          </a:custGeom>
        </p:spPr>
        <p:txBody>
          <a:bodyPr wrap="square" tIns="1097280">
            <a:noAutofit/>
          </a:bodyPr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37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863"/>
            <a:ext cx="105156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56792"/>
            <a:ext cx="105156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274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14" r:id="rId3"/>
    <p:sldLayoutId id="2147483927" r:id="rId4"/>
    <p:sldLayoutId id="2147483936" r:id="rId5"/>
    <p:sldLayoutId id="2147483915" r:id="rId6"/>
    <p:sldLayoutId id="2147483929" r:id="rId7"/>
    <p:sldLayoutId id="2147483945" r:id="rId8"/>
    <p:sldLayoutId id="2147483946" r:id="rId9"/>
    <p:sldLayoutId id="2147483937" r:id="rId10"/>
    <p:sldLayoutId id="2147483942" r:id="rId11"/>
    <p:sldLayoutId id="2147483943" r:id="rId12"/>
    <p:sldLayoutId id="2147483938" r:id="rId13"/>
    <p:sldLayoutId id="2147483939" r:id="rId14"/>
    <p:sldLayoutId id="2147483918" r:id="rId15"/>
    <p:sldLayoutId id="2147483944" r:id="rId16"/>
    <p:sldLayoutId id="2147483916" r:id="rId17"/>
    <p:sldLayoutId id="2147483917" r:id="rId18"/>
    <p:sldLayoutId id="2147483920" r:id="rId19"/>
    <p:sldLayoutId id="2147483921" r:id="rId20"/>
    <p:sldLayoutId id="2147483922" r:id="rId21"/>
    <p:sldLayoutId id="2147483923" r:id="rId2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137160"/>
            <a:ext cx="10972800" cy="707886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11604686" y="5799924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397476310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914354" rtl="0" eaLnBrk="1" latinLnBrk="0" hangingPunct="1">
        <a:spcBef>
          <a:spcPct val="0"/>
        </a:spcBef>
        <a:buNone/>
        <a:defRPr lang="en-US" sz="4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882" indent="-342882" algn="l" defTabSz="91435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742913" indent="-285737" algn="l" defTabSz="914354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114294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600120" indent="-228589" algn="l" defTabSz="914354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2057298" indent="-228589" algn="l" defTabSz="914354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2514474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638930" y="341031"/>
            <a:ext cx="2914141" cy="804743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2185947" y="2158991"/>
            <a:ext cx="7820106" cy="34163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914354"/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540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540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800825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</p:sldLayoutIdLst>
  <p:hf hdr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05D2783-0518-4035-BD93-B109EF8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752" y="2060848"/>
            <a:ext cx="6750496" cy="3084525"/>
          </a:xfrm>
        </p:spPr>
        <p:txBody>
          <a:bodyPr>
            <a:normAutofit/>
          </a:bodyPr>
          <a:lstStyle/>
          <a:p>
            <a:r>
              <a:rPr lang="en-US" sz="9600" dirty="0">
                <a:latin typeface="Century Gothic" panose="020B0502020202020204" pitchFamily="34" charset="0"/>
              </a:rPr>
              <a:t>MINISTERIO JUVENIL</a:t>
            </a:r>
          </a:p>
        </p:txBody>
      </p:sp>
      <p:sp>
        <p:nvSpPr>
          <p:cNvPr id="7" name="Content Placeholder 9">
            <a:extLst>
              <a:ext uri="{FF2B5EF4-FFF2-40B4-BE49-F238E27FC236}">
                <a16:creationId xmlns:a16="http://schemas.microsoft.com/office/drawing/2014/main" id="{C35D04F5-52B9-4165-BF36-5B516A57DBFD}"/>
              </a:ext>
            </a:extLst>
          </p:cNvPr>
          <p:cNvSpPr txBox="1">
            <a:spLocks/>
          </p:cNvSpPr>
          <p:nvPr/>
        </p:nvSpPr>
        <p:spPr>
          <a:xfrm>
            <a:off x="838200" y="5145373"/>
            <a:ext cx="10515600" cy="10315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Font typeface="Arial" panose="020B0604020202020204" pitchFamily="34" charset="0"/>
              <a:buNone/>
              <a:defRPr sz="2400" kern="1200">
                <a:solidFill>
                  <a:schemeClr val="accent5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spcAft>
                <a:spcPts val="1200"/>
              </a:spcAft>
              <a:buFont typeface="Arial" panose="020B0604020202020204" pitchFamily="34" charset="0"/>
              <a:buNone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1175" indent="-511175"/>
            <a:r>
              <a:rPr lang="en-US" sz="2800" dirty="0"/>
              <a:t>David Leví Orta Álvarez</a:t>
            </a:r>
          </a:p>
        </p:txBody>
      </p:sp>
      <p:pic>
        <p:nvPicPr>
          <p:cNvPr id="5" name="Picture 2" descr="Instituto de Lideres Cristiano EN VIVO! - YouTube">
            <a:extLst>
              <a:ext uri="{FF2B5EF4-FFF2-40B4-BE49-F238E27FC236}">
                <a16:creationId xmlns:a16="http://schemas.microsoft.com/office/drawing/2014/main" id="{B55A62A2-6FC4-47C8-95B2-29851E19108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59" t="20707" r="7941" b="30654"/>
          <a:stretch/>
        </p:blipFill>
        <p:spPr bwMode="auto">
          <a:xfrm>
            <a:off x="335360" y="286020"/>
            <a:ext cx="3384376" cy="1399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4529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Evangelismo</a:t>
            </a:r>
            <a:endParaRPr lang="es-MX" sz="5400" dirty="0"/>
          </a:p>
        </p:txBody>
      </p:sp>
      <p:pic>
        <p:nvPicPr>
          <p:cNvPr id="1026" name="Picture 2" descr="Ministerio de evangelismo – Comunidad Cristiana de Santiago">
            <a:extLst>
              <a:ext uri="{FF2B5EF4-FFF2-40B4-BE49-F238E27FC236}">
                <a16:creationId xmlns:a16="http://schemas.microsoft.com/office/drawing/2014/main" id="{287412DB-3854-464D-8C14-2832381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36525"/>
            <a:ext cx="3687366" cy="24582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68025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Algo que hablamos mucho y                           practicamos poco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-No tenemos suficiente compasión por los perdidos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-Tenemos una idea muy formalista del evangelismo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-En cuanto a prioridades no es un propósito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783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Evangelismo</a:t>
            </a:r>
            <a:endParaRPr lang="es-MX" sz="5400" dirty="0"/>
          </a:p>
        </p:txBody>
      </p:sp>
      <p:pic>
        <p:nvPicPr>
          <p:cNvPr id="1026" name="Picture 2" descr="Ministerio de evangelismo – Comunidad Cristiana de Santiago">
            <a:extLst>
              <a:ext uri="{FF2B5EF4-FFF2-40B4-BE49-F238E27FC236}">
                <a16:creationId xmlns:a16="http://schemas.microsoft.com/office/drawing/2014/main" id="{287412DB-3854-464D-8C14-2832381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36525"/>
            <a:ext cx="3687366" cy="24582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68025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Algo que hablamos mucho y                           practicamos poco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-No tenemos suficiente compasión por los perdidos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-Tenemos una idea muy formalista del evangelismo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-En cuanto a prioridades no es un propósito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-Creer que es sólo atrás del púlpito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77826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Evangelismo</a:t>
            </a:r>
            <a:endParaRPr lang="es-MX" sz="5400" dirty="0"/>
          </a:p>
        </p:txBody>
      </p:sp>
      <p:pic>
        <p:nvPicPr>
          <p:cNvPr id="1026" name="Picture 2" descr="Ministerio de evangelismo – Comunidad Cristiana de Santiago">
            <a:extLst>
              <a:ext uri="{FF2B5EF4-FFF2-40B4-BE49-F238E27FC236}">
                <a16:creationId xmlns:a16="http://schemas.microsoft.com/office/drawing/2014/main" id="{287412DB-3854-464D-8C14-2832381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36525"/>
            <a:ext cx="3687366" cy="24582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68025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Criar evangelistas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endParaRPr lang="es-MX" sz="28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887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Evangelismo</a:t>
            </a:r>
            <a:endParaRPr lang="es-MX" sz="5400" dirty="0"/>
          </a:p>
        </p:txBody>
      </p:sp>
      <p:pic>
        <p:nvPicPr>
          <p:cNvPr id="1026" name="Picture 2" descr="Ministerio de evangelismo – Comunidad Cristiana de Santiago">
            <a:extLst>
              <a:ext uri="{FF2B5EF4-FFF2-40B4-BE49-F238E27FC236}">
                <a16:creationId xmlns:a16="http://schemas.microsoft.com/office/drawing/2014/main" id="{287412DB-3854-464D-8C14-2832381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36525"/>
            <a:ext cx="3687366" cy="24582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68025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Criar evangelistas</a:t>
            </a:r>
          </a:p>
          <a:p>
            <a:r>
              <a:rPr lang="es-MX" dirty="0">
                <a:latin typeface="Century Gothic" panose="020B0502020202020204" pitchFamily="34" charset="0"/>
              </a:rPr>
              <a:t>Moldear lo que hablamos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endParaRPr lang="es-MX" sz="28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18502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Evangelismo</a:t>
            </a:r>
            <a:endParaRPr lang="es-MX" sz="5400" dirty="0"/>
          </a:p>
        </p:txBody>
      </p:sp>
      <p:pic>
        <p:nvPicPr>
          <p:cNvPr id="1026" name="Picture 2" descr="Ministerio de evangelismo – Comunidad Cristiana de Santiago">
            <a:extLst>
              <a:ext uri="{FF2B5EF4-FFF2-40B4-BE49-F238E27FC236}">
                <a16:creationId xmlns:a16="http://schemas.microsoft.com/office/drawing/2014/main" id="{287412DB-3854-464D-8C14-2832381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36525"/>
            <a:ext cx="3687366" cy="24582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68025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Criar evangelistas</a:t>
            </a:r>
          </a:p>
          <a:p>
            <a:r>
              <a:rPr lang="es-MX" dirty="0">
                <a:latin typeface="Century Gothic" panose="020B0502020202020204" pitchFamily="34" charset="0"/>
              </a:rPr>
              <a:t>Moldear lo que hablamos</a:t>
            </a:r>
          </a:p>
          <a:p>
            <a:r>
              <a:rPr lang="es-MX" dirty="0">
                <a:latin typeface="Century Gothic" panose="020B0502020202020204" pitchFamily="34" charset="0"/>
              </a:rPr>
              <a:t>Que el evangelismo perfume cada actividad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endParaRPr lang="es-MX" sz="2800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73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Discipulado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48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Discipulado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Comienza en el momento que somos parte de la iglesia y termina en los cielos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28755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Discipulado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77264" cy="4116115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Comienza en el momento que somos parte de la iglesia y termina en los cielos</a:t>
            </a:r>
          </a:p>
          <a:p>
            <a:r>
              <a:rPr lang="es-MX" dirty="0">
                <a:latin typeface="Century Gothic" panose="020B0502020202020204" pitchFamily="34" charset="0"/>
              </a:rPr>
              <a:t>Ser discípulo: queremos vivir como Él nos enseñó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59131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Discipulado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7726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Comienza en el momento que somos parte de la iglesia y termina en los cielos</a:t>
            </a:r>
          </a:p>
          <a:p>
            <a:r>
              <a:rPr lang="es-MX" dirty="0">
                <a:latin typeface="Century Gothic" panose="020B0502020202020204" pitchFamily="34" charset="0"/>
              </a:rPr>
              <a:t>Ser discípulo: queremos vivir como Él nos enseñó</a:t>
            </a:r>
          </a:p>
          <a:p>
            <a:r>
              <a:rPr lang="es-MX" dirty="0">
                <a:latin typeface="Century Gothic" panose="020B0502020202020204" pitchFamily="34" charset="0"/>
              </a:rPr>
              <a:t>Nosotros debemos vivir las                              enseñanzas para poder                                     enseñarlas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9554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Discipulado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7726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Comienza en el momento que somos parte de la iglesia y termina en los cielos</a:t>
            </a:r>
          </a:p>
          <a:p>
            <a:r>
              <a:rPr lang="es-MX" dirty="0">
                <a:latin typeface="Century Gothic" panose="020B0502020202020204" pitchFamily="34" charset="0"/>
              </a:rPr>
              <a:t>Ser discípulo: queremos vivir como Él nos enseñó</a:t>
            </a:r>
          </a:p>
          <a:p>
            <a:r>
              <a:rPr lang="es-MX" dirty="0">
                <a:latin typeface="Century Gothic" panose="020B0502020202020204" pitchFamily="34" charset="0"/>
              </a:rPr>
              <a:t>Nosotros debemos vivir las                              enseñanzas para poder                                     enseñarlas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093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981BD68B-D846-4D36-9F1B-7A87399F9DC2}"/>
              </a:ext>
            </a:extLst>
          </p:cNvPr>
          <p:cNvSpPr txBox="1">
            <a:spLocks/>
          </p:cNvSpPr>
          <p:nvPr/>
        </p:nvSpPr>
        <p:spPr>
          <a:xfrm>
            <a:off x="1055440" y="2348880"/>
            <a:ext cx="9577064" cy="3024336"/>
          </a:xfrm>
          <a:prstGeom prst="rect">
            <a:avLst/>
          </a:prstGeom>
        </p:spPr>
        <p:txBody>
          <a:bodyPr anchor="t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n-US" sz="9600" dirty="0">
                <a:latin typeface="Century Gothic" panose="020B0502020202020204" pitchFamily="34" charset="0"/>
              </a:rPr>
              <a:t>La Gran Meta:</a:t>
            </a:r>
          </a:p>
          <a:p>
            <a:pPr algn="ctr"/>
            <a:r>
              <a:rPr lang="en-US" sz="11800" dirty="0" err="1">
                <a:latin typeface="Century Gothic" panose="020B0502020202020204" pitchFamily="34" charset="0"/>
              </a:rPr>
              <a:t>Madurez</a:t>
            </a:r>
            <a:endParaRPr lang="en-US" sz="118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69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Discipulado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7726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Practiquen lo mismo que Cristo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6591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Discipulado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7726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Practiquen lo mismo que Cristo</a:t>
            </a:r>
          </a:p>
          <a:p>
            <a:r>
              <a:rPr lang="es-MX" dirty="0">
                <a:latin typeface="Century Gothic" panose="020B0502020202020204" pitchFamily="34" charset="0"/>
              </a:rPr>
              <a:t>Discípulos de Cristo</a:t>
            </a:r>
          </a:p>
          <a:p>
            <a:endParaRPr lang="es-MX" dirty="0">
              <a:latin typeface="Century Gothic" panose="020B0502020202020204" pitchFamily="34" charset="0"/>
            </a:endParaRPr>
          </a:p>
          <a:p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365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192F98-7319-4C4A-8690-D33522A99B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3BA4903-8DC3-49CA-B8FE-2FDB16F44C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err="1"/>
              <a:t>Leys</a:t>
            </a:r>
            <a:r>
              <a:rPr lang="es-MX" dirty="0"/>
              <a:t>, L. (2009) El Ministerio Juvenil Efectivo. Miami, Florida: Editorial Vida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43110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6048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s-MX" sz="4800" dirty="0">
                <a:latin typeface="Century Gothic" panose="020B0502020202020204" pitchFamily="34" charset="0"/>
              </a:rPr>
              <a:t>Mateo 22:37-40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800" dirty="0">
                <a:latin typeface="Century Gothic" panose="020B0502020202020204" pitchFamily="34" charset="0"/>
              </a:rPr>
              <a:t>NVI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3600" b="0" dirty="0">
                <a:latin typeface="Century Gothic" panose="020B0502020202020204" pitchFamily="34" charset="0"/>
              </a:rPr>
              <a:t> —“Ama al Señor tu Dios con todo tu corazón, con todo tu ser y con toda tu mente” —le respondió Jesús—. Este es el primero y el más importante de los mandamientos. </a:t>
            </a:r>
            <a:br>
              <a:rPr lang="es-MX" sz="3600" b="0" dirty="0">
                <a:latin typeface="Century Gothic" panose="020B0502020202020204" pitchFamily="34" charset="0"/>
              </a:rPr>
            </a:br>
            <a:r>
              <a:rPr lang="es-MX" sz="3600" b="0" dirty="0">
                <a:latin typeface="Century Gothic" panose="020B0502020202020204" pitchFamily="34" charset="0"/>
              </a:rPr>
              <a:t>El segundo se parece a este: “Ama a tu prójimo como a ti mismo”. De estos dos mandamientos dependen toda la ley y los profetas.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721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C227DEE-2FD8-427B-8675-563712D93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0" y="692696"/>
            <a:ext cx="10515600" cy="6048672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pPr algn="ctr"/>
            <a:r>
              <a:rPr lang="es-MX" sz="4800" dirty="0">
                <a:latin typeface="Century Gothic" panose="020B0502020202020204" pitchFamily="34" charset="0"/>
              </a:rPr>
              <a:t>Mateo 28:19-20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800" dirty="0">
                <a:latin typeface="Century Gothic" panose="020B0502020202020204" pitchFamily="34" charset="0"/>
              </a:rPr>
              <a:t>NVI</a:t>
            </a:r>
            <a:br>
              <a:rPr lang="es-MX" sz="4800" dirty="0">
                <a:latin typeface="Century Gothic" panose="020B0502020202020204" pitchFamily="34" charset="0"/>
              </a:rPr>
            </a:br>
            <a:r>
              <a:rPr lang="es-MX" sz="4000" b="0" dirty="0">
                <a:latin typeface="Century Gothic" panose="020B0502020202020204" pitchFamily="34" charset="0"/>
              </a:rPr>
              <a:t>Por tanto, vayan y hagan discípulos de todas las naciones, bautizándolos en el nombre del Padre y del Hijo y del Espíritu Santo, enseñándoles a obedecer todo lo que les he mandado a ustedes. Y les aseguro que estaré con ustedes siempre, hasta el fin del mundo.</a:t>
            </a:r>
            <a:endParaRPr lang="en-US" sz="4800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581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76EB976D-F9F1-4240-A661-950FE23AEDC0}"/>
              </a:ext>
            </a:extLst>
          </p:cNvPr>
          <p:cNvSpPr txBox="1">
            <a:spLocks/>
          </p:cNvSpPr>
          <p:nvPr/>
        </p:nvSpPr>
        <p:spPr>
          <a:xfrm>
            <a:off x="479376" y="562372"/>
            <a:ext cx="11305256" cy="573325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accent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Century Gothic" panose="020B0502020202020204" pitchFamily="34" charset="0"/>
              </a:rPr>
              <a:t>1. </a:t>
            </a:r>
            <a:r>
              <a:rPr lang="en-US" sz="3600" dirty="0" err="1">
                <a:latin typeface="Century Gothic" panose="020B0502020202020204" pitchFamily="34" charset="0"/>
              </a:rPr>
              <a:t>Adoración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al </a:t>
            </a:r>
            <a:r>
              <a:rPr lang="en-US" sz="3600" b="0" dirty="0" err="1">
                <a:latin typeface="Century Gothic" panose="020B0502020202020204" pitchFamily="34" charset="0"/>
              </a:rPr>
              <a:t>Señor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Dios con </a:t>
            </a:r>
            <a:r>
              <a:rPr lang="en-US" sz="3600" b="0" dirty="0" err="1">
                <a:latin typeface="Century Gothic" panose="020B0502020202020204" pitchFamily="34" charset="0"/>
              </a:rPr>
              <a:t>todo</a:t>
            </a:r>
            <a:r>
              <a:rPr lang="en-US" sz="3600" b="0" dirty="0">
                <a:latin typeface="Century Gothic" panose="020B0502020202020204" pitchFamily="34" charset="0"/>
              </a:rPr>
              <a:t> lo que </a:t>
            </a:r>
            <a:r>
              <a:rPr lang="en-US" sz="3600" b="0" dirty="0" err="1">
                <a:latin typeface="Century Gothic" panose="020B0502020202020204" pitchFamily="34" charset="0"/>
              </a:rPr>
              <a:t>eres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2. </a:t>
            </a:r>
            <a:r>
              <a:rPr lang="en-US" sz="3600" dirty="0" err="1">
                <a:latin typeface="Century Gothic" panose="020B0502020202020204" pitchFamily="34" charset="0"/>
              </a:rPr>
              <a:t>Servicio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Amarás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tu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projimo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como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ti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mismo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br>
              <a:rPr lang="en-US" sz="3600" dirty="0">
                <a:latin typeface="Century Gothic" panose="020B0502020202020204" pitchFamily="34" charset="0"/>
              </a:rPr>
            </a:b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3. </a:t>
            </a:r>
            <a:r>
              <a:rPr lang="en-US" sz="3600" dirty="0" err="1">
                <a:latin typeface="Century Gothic" panose="020B0502020202020204" pitchFamily="34" charset="0"/>
              </a:rPr>
              <a:t>Evangelismo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Vayan</a:t>
            </a:r>
            <a:r>
              <a:rPr lang="en-US" sz="3600" b="0" dirty="0">
                <a:latin typeface="Century Gothic" panose="020B0502020202020204" pitchFamily="34" charset="0"/>
              </a:rPr>
              <a:t> y </a:t>
            </a:r>
            <a:r>
              <a:rPr lang="en-US" sz="3600" b="0" dirty="0" err="1">
                <a:latin typeface="Century Gothic" panose="020B0502020202020204" pitchFamily="34" charset="0"/>
              </a:rPr>
              <a:t>hagan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discípulos</a:t>
            </a:r>
            <a:br>
              <a:rPr lang="en-US" sz="3600" b="0" dirty="0">
                <a:latin typeface="Century Gothic" panose="020B0502020202020204" pitchFamily="34" charset="0"/>
              </a:rPr>
            </a:br>
            <a:br>
              <a:rPr lang="en-US" sz="3600" b="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4. </a:t>
            </a:r>
            <a:r>
              <a:rPr lang="en-US" sz="3600" dirty="0" err="1">
                <a:latin typeface="Century Gothic" panose="020B0502020202020204" pitchFamily="34" charset="0"/>
              </a:rPr>
              <a:t>Discipulado</a:t>
            </a:r>
            <a:r>
              <a:rPr lang="en-US" sz="3600" dirty="0">
                <a:latin typeface="Century Gothic" panose="020B0502020202020204" pitchFamily="34" charset="0"/>
              </a:rPr>
              <a:t>: </a:t>
            </a:r>
            <a:r>
              <a:rPr lang="en-US" sz="3600" b="0" dirty="0">
                <a:latin typeface="Century Gothic" panose="020B0502020202020204" pitchFamily="34" charset="0"/>
              </a:rPr>
              <a:t>“</a:t>
            </a:r>
            <a:r>
              <a:rPr lang="en-US" sz="3600" b="0" dirty="0" err="1">
                <a:latin typeface="Century Gothic" panose="020B0502020202020204" pitchFamily="34" charset="0"/>
              </a:rPr>
              <a:t>Bautizándolos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en</a:t>
            </a:r>
            <a:r>
              <a:rPr lang="en-US" sz="3600" b="0" dirty="0">
                <a:latin typeface="Century Gothic" panose="020B0502020202020204" pitchFamily="34" charset="0"/>
              </a:rPr>
              <a:t> </a:t>
            </a:r>
            <a:r>
              <a:rPr lang="en-US" sz="3600" b="0" dirty="0" err="1">
                <a:latin typeface="Century Gothic" panose="020B0502020202020204" pitchFamily="34" charset="0"/>
              </a:rPr>
              <a:t>el</a:t>
            </a:r>
            <a:r>
              <a:rPr lang="en-US" sz="3600" b="0" dirty="0">
                <a:latin typeface="Century Gothic" panose="020B0502020202020204" pitchFamily="34" charset="0"/>
              </a:rPr>
              <a:t>                         </a:t>
            </a:r>
            <a:r>
              <a:rPr lang="en-US" sz="3600" b="0" dirty="0" err="1">
                <a:latin typeface="Century Gothic" panose="020B0502020202020204" pitchFamily="34" charset="0"/>
              </a:rPr>
              <a:t>nombre</a:t>
            </a:r>
            <a:r>
              <a:rPr lang="en-US" sz="3600" b="0" dirty="0">
                <a:latin typeface="Century Gothic" panose="020B0502020202020204" pitchFamily="34" charset="0"/>
              </a:rPr>
              <a:t> del Padre, </a:t>
            </a:r>
            <a:r>
              <a:rPr lang="en-US" sz="3600" b="0" dirty="0" err="1">
                <a:latin typeface="Century Gothic" panose="020B0502020202020204" pitchFamily="34" charset="0"/>
              </a:rPr>
              <a:t>Hijo</a:t>
            </a:r>
            <a:r>
              <a:rPr lang="en-US" sz="3600" b="0" dirty="0">
                <a:latin typeface="Century Gothic" panose="020B0502020202020204" pitchFamily="34" charset="0"/>
              </a:rPr>
              <a:t> y </a:t>
            </a:r>
            <a:r>
              <a:rPr lang="en-US" sz="3600" b="0" dirty="0" err="1">
                <a:latin typeface="Century Gothic" panose="020B0502020202020204" pitchFamily="34" charset="0"/>
              </a:rPr>
              <a:t>Espíritu</a:t>
            </a:r>
            <a:r>
              <a:rPr lang="en-US" sz="3600" b="0" dirty="0">
                <a:latin typeface="Century Gothic" panose="020B0502020202020204" pitchFamily="34" charset="0"/>
              </a:rPr>
              <a:t> Santo, </a:t>
            </a:r>
            <a:r>
              <a:rPr lang="en-US" sz="3600" b="0" dirty="0" err="1">
                <a:latin typeface="Century Gothic" panose="020B0502020202020204" pitchFamily="34" charset="0"/>
              </a:rPr>
              <a:t>enseñándoles</a:t>
            </a:r>
            <a:r>
              <a:rPr lang="en-US" sz="3600" b="0" dirty="0">
                <a:latin typeface="Century Gothic" panose="020B0502020202020204" pitchFamily="34" charset="0"/>
              </a:rPr>
              <a:t> a </a:t>
            </a:r>
            <a:r>
              <a:rPr lang="en-US" sz="3600" b="0" dirty="0" err="1">
                <a:latin typeface="Century Gothic" panose="020B0502020202020204" pitchFamily="34" charset="0"/>
              </a:rPr>
              <a:t>obedecer</a:t>
            </a:r>
            <a:r>
              <a:rPr lang="en-US" sz="3600" b="0" dirty="0">
                <a:latin typeface="Century Gothic" panose="020B0502020202020204" pitchFamily="34" charset="0"/>
              </a:rPr>
              <a:t>”</a:t>
            </a:r>
            <a:endParaRPr lang="en-US" b="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3269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Evangelismo</a:t>
            </a:r>
            <a:endParaRPr lang="es-MX" sz="54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305256" cy="4116115"/>
          </a:xfrm>
        </p:spPr>
        <p:txBody>
          <a:bodyPr/>
          <a:lstStyle/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  <p:pic>
        <p:nvPicPr>
          <p:cNvPr id="4" name="Picture 2" descr="Ministerio de evangelismo – Comunidad Cristiana de Santiago">
            <a:extLst>
              <a:ext uri="{FF2B5EF4-FFF2-40B4-BE49-F238E27FC236}">
                <a16:creationId xmlns:a16="http://schemas.microsoft.com/office/drawing/2014/main" id="{75126EFE-D3F7-4700-A07A-35710F3A4C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36525"/>
            <a:ext cx="3687366" cy="24582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13370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Evangelismo</a:t>
            </a:r>
            <a:endParaRPr lang="es-MX" sz="5400" dirty="0"/>
          </a:p>
        </p:txBody>
      </p:sp>
      <p:pic>
        <p:nvPicPr>
          <p:cNvPr id="1026" name="Picture 2" descr="Ministerio de evangelismo – Comunidad Cristiana de Santiago">
            <a:extLst>
              <a:ext uri="{FF2B5EF4-FFF2-40B4-BE49-F238E27FC236}">
                <a16:creationId xmlns:a16="http://schemas.microsoft.com/office/drawing/2014/main" id="{287412DB-3854-464D-8C14-2832381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36525"/>
            <a:ext cx="3687366" cy="24582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7992888" cy="4116115"/>
          </a:xfrm>
        </p:spPr>
        <p:txBody>
          <a:bodyPr/>
          <a:lstStyle/>
          <a:p>
            <a:r>
              <a:rPr lang="es-MX" dirty="0">
                <a:latin typeface="Century Gothic" panose="020B0502020202020204" pitchFamily="34" charset="0"/>
              </a:rPr>
              <a:t>Algo que hablamos mucho y practicamos poco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147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Evangelismo</a:t>
            </a:r>
            <a:endParaRPr lang="es-MX" sz="5400" dirty="0"/>
          </a:p>
        </p:txBody>
      </p:sp>
      <p:pic>
        <p:nvPicPr>
          <p:cNvPr id="1026" name="Picture 2" descr="Ministerio de evangelismo – Comunidad Cristiana de Santiago">
            <a:extLst>
              <a:ext uri="{FF2B5EF4-FFF2-40B4-BE49-F238E27FC236}">
                <a16:creationId xmlns:a16="http://schemas.microsoft.com/office/drawing/2014/main" id="{287412DB-3854-464D-8C14-2832381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36525"/>
            <a:ext cx="3687366" cy="24582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68025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Algo que hablamos mucho y                           practicamos poco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-No tenemos suficiente compasión por los perdidos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4277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7996BD-7649-492B-9709-69F26D85E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5600" y="136525"/>
            <a:ext cx="9217024" cy="1636291"/>
          </a:xfrm>
        </p:spPr>
        <p:txBody>
          <a:bodyPr>
            <a:normAutofit/>
          </a:bodyPr>
          <a:lstStyle/>
          <a:p>
            <a:r>
              <a:rPr lang="en-US" sz="5400" dirty="0" err="1">
                <a:latin typeface="Century Gothic" panose="020B0502020202020204" pitchFamily="34" charset="0"/>
              </a:rPr>
              <a:t>Evangelismo</a:t>
            </a:r>
            <a:endParaRPr lang="es-MX" sz="5400" dirty="0"/>
          </a:p>
        </p:txBody>
      </p:sp>
      <p:pic>
        <p:nvPicPr>
          <p:cNvPr id="1026" name="Picture 2" descr="Ministerio de evangelismo – Comunidad Cristiana de Santiago">
            <a:extLst>
              <a:ext uri="{FF2B5EF4-FFF2-40B4-BE49-F238E27FC236}">
                <a16:creationId xmlns:a16="http://schemas.microsoft.com/office/drawing/2014/main" id="{287412DB-3854-464D-8C14-28323814DE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0256" y="136525"/>
            <a:ext cx="3687366" cy="2458244"/>
          </a:xfrm>
          <a:prstGeom prst="rect">
            <a:avLst/>
          </a:prstGeom>
          <a:noFill/>
          <a:ln w="381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5470AC-98CA-4AA9-9F3B-BEF8F43FC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368" y="2060848"/>
            <a:ext cx="11680254" cy="4660627"/>
          </a:xfrm>
        </p:spPr>
        <p:txBody>
          <a:bodyPr>
            <a:normAutofit/>
          </a:bodyPr>
          <a:lstStyle/>
          <a:p>
            <a:r>
              <a:rPr lang="es-MX" dirty="0">
                <a:latin typeface="Century Gothic" panose="020B0502020202020204" pitchFamily="34" charset="0"/>
              </a:rPr>
              <a:t>Algo que hablamos mucho y                           practicamos poco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-No tenemos suficiente compasión por los perdidos</a:t>
            </a:r>
          </a:p>
          <a:p>
            <a:pPr marL="0" indent="0">
              <a:buNone/>
            </a:pPr>
            <a:r>
              <a:rPr lang="es-MX" sz="2800" dirty="0">
                <a:latin typeface="Century Gothic" panose="020B0502020202020204" pitchFamily="34" charset="0"/>
              </a:rPr>
              <a:t>-Tenemos una idea muy formalista del evangelismo</a:t>
            </a: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  <a:p>
            <a:pPr marL="0" indent="0">
              <a:buNone/>
            </a:pPr>
            <a:endParaRPr lang="es-MX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992527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howeet">
  <a:themeElements>
    <a:clrScheme name="Sho-RETRO">
      <a:dk1>
        <a:srgbClr val="231F20"/>
      </a:dk1>
      <a:lt1>
        <a:sysClr val="window" lastClr="FFFFFF"/>
      </a:lt1>
      <a:dk2>
        <a:srgbClr val="1E2631"/>
      </a:dk2>
      <a:lt2>
        <a:srgbClr val="E9DEDB"/>
      </a:lt2>
      <a:accent1>
        <a:srgbClr val="CD5727"/>
      </a:accent1>
      <a:accent2>
        <a:srgbClr val="B54923"/>
      </a:accent2>
      <a:accent3>
        <a:srgbClr val="933416"/>
      </a:accent3>
      <a:accent4>
        <a:srgbClr val="231F20"/>
      </a:accent4>
      <a:accent5>
        <a:srgbClr val="E9DEDB"/>
      </a:accent5>
      <a:accent6>
        <a:srgbClr val="1E2631"/>
      </a:accent6>
      <a:hlink>
        <a:srgbClr val="7F7F7F"/>
      </a:hlink>
      <a:folHlink>
        <a:srgbClr val="7F7F7F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75433</TotalTime>
  <Words>497</Words>
  <Application>Microsoft Office PowerPoint</Application>
  <PresentationFormat>Panorámica</PresentationFormat>
  <Paragraphs>64</Paragraphs>
  <Slides>22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22</vt:i4>
      </vt:variant>
    </vt:vector>
  </HeadingPairs>
  <TitlesOfParts>
    <vt:vector size="31" baseType="lpstr">
      <vt:lpstr>Arial</vt:lpstr>
      <vt:lpstr>Calibri</vt:lpstr>
      <vt:lpstr>Calibri Light</vt:lpstr>
      <vt:lpstr>Century Gothic</vt:lpstr>
      <vt:lpstr>Gill Sans</vt:lpstr>
      <vt:lpstr>Open Sans</vt:lpstr>
      <vt:lpstr>Custom Design</vt:lpstr>
      <vt:lpstr>Showeet theme</vt:lpstr>
      <vt:lpstr>showeet</vt:lpstr>
      <vt:lpstr>MINISTERIO JUVENIL</vt:lpstr>
      <vt:lpstr>Presentación de PowerPoint</vt:lpstr>
      <vt:lpstr>Mateo 22:37-40 NVI  —“Ama al Señor tu Dios con todo tu corazón, con todo tu ser y con toda tu mente” —le respondió Jesús—. Este es el primero y el más importante de los mandamientos.  El segundo se parece a este: “Ama a tu prójimo como a ti mismo”. De estos dos mandamientos dependen toda la ley y los profetas.</vt:lpstr>
      <vt:lpstr>Mateo 28:19-20 NVI Por tanto, vayan y hagan discípulos de todas las naciones, bautizándolos en el nombre del Padre y del Hijo y del Espíritu Santo, enseñándoles a obedecer todo lo que les he mandado a ustedes. Y les aseguro que estaré con ustedes siempre, hasta el fin del mundo.</vt:lpstr>
      <vt:lpstr>Presentación de PowerPoint</vt:lpstr>
      <vt:lpstr>Evangelismo</vt:lpstr>
      <vt:lpstr>Evangelismo</vt:lpstr>
      <vt:lpstr>Evangelismo</vt:lpstr>
      <vt:lpstr>Evangelismo</vt:lpstr>
      <vt:lpstr>Evangelismo</vt:lpstr>
      <vt:lpstr>Evangelismo</vt:lpstr>
      <vt:lpstr>Evangelismo</vt:lpstr>
      <vt:lpstr>Evangelismo</vt:lpstr>
      <vt:lpstr>Evangelismo</vt:lpstr>
      <vt:lpstr>Discipulado</vt:lpstr>
      <vt:lpstr>Discipulado</vt:lpstr>
      <vt:lpstr>Discipulado</vt:lpstr>
      <vt:lpstr>Discipulado</vt:lpstr>
      <vt:lpstr>Discipulado</vt:lpstr>
      <vt:lpstr>Discipulado</vt:lpstr>
      <vt:lpstr>Discipulado</vt:lpstr>
      <vt:lpstr>Bibliografía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LEVÍ ORTA</cp:lastModifiedBy>
  <cp:revision>104</cp:revision>
  <dcterms:created xsi:type="dcterms:W3CDTF">2011-05-09T14:18:21Z</dcterms:created>
  <dcterms:modified xsi:type="dcterms:W3CDTF">2021-09-28T18:25:34Z</dcterms:modified>
  <cp:category>Templates</cp:category>
</cp:coreProperties>
</file>