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6"/>
  </p:notesMasterIdLst>
  <p:handoutMasterIdLst>
    <p:handoutMasterId r:id="rId27"/>
  </p:handoutMasterIdLst>
  <p:sldIdLst>
    <p:sldId id="1005" r:id="rId4"/>
    <p:sldId id="1047" r:id="rId5"/>
    <p:sldId id="1049" r:id="rId6"/>
    <p:sldId id="1050" r:id="rId7"/>
    <p:sldId id="1059" r:id="rId8"/>
    <p:sldId id="1024" r:id="rId9"/>
    <p:sldId id="1060" r:id="rId10"/>
    <p:sldId id="1071" r:id="rId11"/>
    <p:sldId id="1072" r:id="rId12"/>
    <p:sldId id="1073" r:id="rId13"/>
    <p:sldId id="1074" r:id="rId14"/>
    <p:sldId id="1075" r:id="rId15"/>
    <p:sldId id="1076" r:id="rId16"/>
    <p:sldId id="1077" r:id="rId17"/>
    <p:sldId id="1063" r:id="rId18"/>
    <p:sldId id="1070" r:id="rId19"/>
    <p:sldId id="1078" r:id="rId20"/>
    <p:sldId id="1079" r:id="rId21"/>
    <p:sldId id="1080" r:id="rId22"/>
    <p:sldId id="1081" r:id="rId23"/>
    <p:sldId id="1082" r:id="rId24"/>
    <p:sldId id="1042" r:id="rId25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47"/>
            <p14:sldId id="1049"/>
            <p14:sldId id="1050"/>
            <p14:sldId id="1059"/>
            <p14:sldId id="1024"/>
            <p14:sldId id="1060"/>
            <p14:sldId id="1071"/>
            <p14:sldId id="1072"/>
            <p14:sldId id="1073"/>
            <p14:sldId id="1074"/>
            <p14:sldId id="1075"/>
            <p14:sldId id="1076"/>
            <p14:sldId id="1077"/>
            <p14:sldId id="1063"/>
            <p14:sldId id="1070"/>
            <p14:sldId id="1078"/>
            <p14:sldId id="1079"/>
            <p14:sldId id="1080"/>
            <p14:sldId id="1081"/>
            <p14:sldId id="1082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5417" autoAdjust="0"/>
  </p:normalViewPr>
  <p:slideViewPr>
    <p:cSldViewPr>
      <p:cViewPr varScale="1">
        <p:scale>
          <a:sx n="45" d="100"/>
          <a:sy n="45" d="100"/>
        </p:scale>
        <p:origin x="594" y="48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68025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Algo que hablamos mucho y                           practicamos poco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-No tenemos suficiente compasión por los perdidos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-Tenemos una idea muy formalista del evangelismo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-En cuanto a prioridades no es un propósito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8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68025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Algo que hablamos mucho y                           practicamos poco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-No tenemos suficiente compasión por los perdidos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-Tenemos una idea muy formalista del evangelismo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-En cuanto a prioridades no es un propósito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-Creer que es sólo atrás del púlpito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78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68025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Criar evangelistas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endParaRPr lang="es-MX" sz="2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8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68025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Criar evangelistas</a:t>
            </a:r>
          </a:p>
          <a:p>
            <a:r>
              <a:rPr lang="es-MX" dirty="0">
                <a:latin typeface="Century Gothic" panose="020B0502020202020204" pitchFamily="34" charset="0"/>
              </a:rPr>
              <a:t>Moldear lo que hablamos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endParaRPr lang="es-MX" sz="2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5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68025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Criar evangelistas</a:t>
            </a:r>
          </a:p>
          <a:p>
            <a:r>
              <a:rPr lang="es-MX" dirty="0">
                <a:latin typeface="Century Gothic" panose="020B0502020202020204" pitchFamily="34" charset="0"/>
              </a:rPr>
              <a:t>Moldear lo que hablamos</a:t>
            </a:r>
          </a:p>
          <a:p>
            <a:r>
              <a:rPr lang="es-MX" dirty="0">
                <a:latin typeface="Century Gothic" panose="020B0502020202020204" pitchFamily="34" charset="0"/>
              </a:rPr>
              <a:t>Que el evangelismo perfume cada actividad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endParaRPr lang="es-MX" sz="2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7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Discipulado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48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Discipulado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Comienza en el momento que somos parte de la iglesia y termina en los cielos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87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Discipulado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77264" cy="4116115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Comienza en el momento que somos parte de la iglesia y termina en los cielos</a:t>
            </a:r>
          </a:p>
          <a:p>
            <a:r>
              <a:rPr lang="es-MX" dirty="0">
                <a:latin typeface="Century Gothic" panose="020B0502020202020204" pitchFamily="34" charset="0"/>
              </a:rPr>
              <a:t>Ser discípulo: queremos vivir como Él nos enseñó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13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Discipulado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7726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Comienza en el momento que somos parte de la iglesia y termina en los cielos</a:t>
            </a:r>
          </a:p>
          <a:p>
            <a:r>
              <a:rPr lang="es-MX" dirty="0">
                <a:latin typeface="Century Gothic" panose="020B0502020202020204" pitchFamily="34" charset="0"/>
              </a:rPr>
              <a:t>Ser discípulo: queremos vivir como Él nos enseñó</a:t>
            </a:r>
          </a:p>
          <a:p>
            <a:r>
              <a:rPr lang="es-MX" dirty="0">
                <a:latin typeface="Century Gothic" panose="020B0502020202020204" pitchFamily="34" charset="0"/>
              </a:rPr>
              <a:t>Nosotros debemos vivir las                              enseñanzas para poder                                     enseñarlas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55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Discipulado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7726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Comienza en el momento que somos parte de la iglesia y termina en los cielos</a:t>
            </a:r>
          </a:p>
          <a:p>
            <a:r>
              <a:rPr lang="es-MX" dirty="0">
                <a:latin typeface="Century Gothic" panose="020B0502020202020204" pitchFamily="34" charset="0"/>
              </a:rPr>
              <a:t>Ser discípulo: queremos vivir como Él nos enseñó</a:t>
            </a:r>
          </a:p>
          <a:p>
            <a:r>
              <a:rPr lang="es-MX" dirty="0">
                <a:latin typeface="Century Gothic" panose="020B0502020202020204" pitchFamily="34" charset="0"/>
              </a:rPr>
              <a:t>Nosotros debemos vivir las                              enseñanzas para poder                                     enseñarlas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9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055440" y="2348880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Meta:</a:t>
            </a:r>
          </a:p>
          <a:p>
            <a:pPr algn="ctr"/>
            <a:r>
              <a:rPr lang="en-US" sz="11800" dirty="0" err="1">
                <a:latin typeface="Century Gothic" panose="020B0502020202020204" pitchFamily="34" charset="0"/>
              </a:rPr>
              <a:t>Madurez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Discipulado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7726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Practiquen lo mismo que Cristo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659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Discipulado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7726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Practiquen lo mismo que Cristo</a:t>
            </a:r>
          </a:p>
          <a:p>
            <a:r>
              <a:rPr lang="es-MX" dirty="0">
                <a:latin typeface="Century Gothic" panose="020B0502020202020204" pitchFamily="34" charset="0"/>
              </a:rPr>
              <a:t>Discípulos de Cristo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65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6048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Century Gothic" panose="020B0502020202020204" pitchFamily="34" charset="0"/>
              </a:rPr>
              <a:t>Mateo 22:37-40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dirty="0">
                <a:latin typeface="Century Gothic" panose="020B0502020202020204" pitchFamily="34" charset="0"/>
              </a:rPr>
              <a:t>NVI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 —“Ama al Señor tu Dios con todo tu corazón, con todo tu ser y con toda tu mente” —le respondió Jesús—. Este es el primero y el más importante de los mandamientos. </a:t>
            </a:r>
            <a:br>
              <a:rPr lang="es-MX" sz="3600" b="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El segundo se parece a este: “Ama a tu prójimo como a ti mismo”. De estos dos mandamientos dependen toda la ley y los profetas.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2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60486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sz="4800" dirty="0">
                <a:latin typeface="Century Gothic" panose="020B0502020202020204" pitchFamily="34" charset="0"/>
              </a:rPr>
              <a:t>Mateo 28:19-20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800" dirty="0">
                <a:latin typeface="Century Gothic" panose="020B0502020202020204" pitchFamily="34" charset="0"/>
              </a:rPr>
              <a:t>NVI</a:t>
            </a:r>
            <a:br>
              <a:rPr lang="es-MX" sz="4800" dirty="0">
                <a:latin typeface="Century Gothic" panose="020B0502020202020204" pitchFamily="34" charset="0"/>
              </a:rPr>
            </a:br>
            <a:r>
              <a:rPr lang="es-MX" sz="4000" b="0" dirty="0">
                <a:latin typeface="Century Gothic" panose="020B0502020202020204" pitchFamily="34" charset="0"/>
              </a:rPr>
              <a:t>Por tanto, vayan y hagan discípulos de todas las naciones, bautizándolos en el nombre del Padre y del Hijo y del Espíritu Santo, enseñándoles a obedecer todo lo que les he mandado a ustedes. Y les aseguro que estaré con ustedes siempre, hasta el fin del mundo.</a:t>
            </a:r>
            <a:endParaRPr lang="en-US" sz="4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8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6EB976D-F9F1-4240-A661-950FE23AEDC0}"/>
              </a:ext>
            </a:extLst>
          </p:cNvPr>
          <p:cNvSpPr txBox="1">
            <a:spLocks/>
          </p:cNvSpPr>
          <p:nvPr/>
        </p:nvSpPr>
        <p:spPr>
          <a:xfrm>
            <a:off x="479376" y="562372"/>
            <a:ext cx="11305256" cy="5733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anose="020B0502020202020204" pitchFamily="34" charset="0"/>
              </a:rPr>
              <a:t>1. </a:t>
            </a:r>
            <a:r>
              <a:rPr lang="en-US" sz="3600" dirty="0" err="1">
                <a:latin typeface="Century Gothic" panose="020B0502020202020204" pitchFamily="34" charset="0"/>
              </a:rPr>
              <a:t>Adoración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al </a:t>
            </a:r>
            <a:r>
              <a:rPr lang="en-US" sz="3600" b="0" dirty="0" err="1">
                <a:latin typeface="Century Gothic" panose="020B0502020202020204" pitchFamily="34" charset="0"/>
              </a:rPr>
              <a:t>Señor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Dios con </a:t>
            </a:r>
            <a:r>
              <a:rPr lang="en-US" sz="3600" b="0" dirty="0" err="1">
                <a:latin typeface="Century Gothic" panose="020B0502020202020204" pitchFamily="34" charset="0"/>
              </a:rPr>
              <a:t>todo</a:t>
            </a:r>
            <a:r>
              <a:rPr lang="en-US" sz="3600" b="0" dirty="0">
                <a:latin typeface="Century Gothic" panose="020B0502020202020204" pitchFamily="34" charset="0"/>
              </a:rPr>
              <a:t> lo que </a:t>
            </a:r>
            <a:r>
              <a:rPr lang="en-US" sz="3600" b="0" dirty="0" err="1">
                <a:latin typeface="Century Gothic" panose="020B0502020202020204" pitchFamily="34" charset="0"/>
              </a:rPr>
              <a:t>eres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2. </a:t>
            </a:r>
            <a:r>
              <a:rPr lang="en-US" sz="3600" dirty="0" err="1">
                <a:latin typeface="Century Gothic" panose="020B0502020202020204" pitchFamily="34" charset="0"/>
              </a:rPr>
              <a:t>Servicio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Amarás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tu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projimo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como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ti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mismo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br>
              <a:rPr lang="en-US" sz="3600" dirty="0">
                <a:latin typeface="Century Gothic" panose="020B0502020202020204" pitchFamily="34" charset="0"/>
              </a:rPr>
            </a:b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3. </a:t>
            </a:r>
            <a:r>
              <a:rPr lang="en-US" sz="3600" dirty="0" err="1">
                <a:latin typeface="Century Gothic" panose="020B0502020202020204" pitchFamily="34" charset="0"/>
              </a:rPr>
              <a:t>Evangelismo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Vayan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hagan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discípulos</a:t>
            </a:r>
            <a:br>
              <a:rPr lang="en-US" sz="3600" b="0" dirty="0">
                <a:latin typeface="Century Gothic" panose="020B0502020202020204" pitchFamily="34" charset="0"/>
              </a:rPr>
            </a:br>
            <a:br>
              <a:rPr lang="en-US" sz="3600" b="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4. </a:t>
            </a:r>
            <a:r>
              <a:rPr lang="en-US" sz="3600" dirty="0" err="1">
                <a:latin typeface="Century Gothic" panose="020B0502020202020204" pitchFamily="34" charset="0"/>
              </a:rPr>
              <a:t>Discipulado</a:t>
            </a:r>
            <a:r>
              <a:rPr lang="en-US" sz="3600" dirty="0">
                <a:latin typeface="Century Gothic" panose="020B0502020202020204" pitchFamily="34" charset="0"/>
              </a:rPr>
              <a:t>: </a:t>
            </a:r>
            <a:r>
              <a:rPr lang="en-US" sz="3600" b="0" dirty="0">
                <a:latin typeface="Century Gothic" panose="020B0502020202020204" pitchFamily="34" charset="0"/>
              </a:rPr>
              <a:t>“</a:t>
            </a:r>
            <a:r>
              <a:rPr lang="en-US" sz="3600" b="0" dirty="0" err="1">
                <a:latin typeface="Century Gothic" panose="020B0502020202020204" pitchFamily="34" charset="0"/>
              </a:rPr>
              <a:t>Bautizándolos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en</a:t>
            </a:r>
            <a:r>
              <a:rPr lang="en-US" sz="3600" b="0" dirty="0">
                <a:latin typeface="Century Gothic" panose="020B0502020202020204" pitchFamily="34" charset="0"/>
              </a:rPr>
              <a:t> </a:t>
            </a:r>
            <a:r>
              <a:rPr lang="en-US" sz="3600" b="0" dirty="0" err="1">
                <a:latin typeface="Century Gothic" panose="020B0502020202020204" pitchFamily="34" charset="0"/>
              </a:rPr>
              <a:t>el</a:t>
            </a:r>
            <a:r>
              <a:rPr lang="en-US" sz="3600" b="0" dirty="0">
                <a:latin typeface="Century Gothic" panose="020B0502020202020204" pitchFamily="34" charset="0"/>
              </a:rPr>
              <a:t>                         </a:t>
            </a:r>
            <a:r>
              <a:rPr lang="en-US" sz="3600" b="0" dirty="0" err="1">
                <a:latin typeface="Century Gothic" panose="020B0502020202020204" pitchFamily="34" charset="0"/>
              </a:rPr>
              <a:t>nombre</a:t>
            </a:r>
            <a:r>
              <a:rPr lang="en-US" sz="3600" b="0" dirty="0">
                <a:latin typeface="Century Gothic" panose="020B0502020202020204" pitchFamily="34" charset="0"/>
              </a:rPr>
              <a:t> del Padre, </a:t>
            </a:r>
            <a:r>
              <a:rPr lang="en-US" sz="3600" b="0" dirty="0" err="1">
                <a:latin typeface="Century Gothic" panose="020B0502020202020204" pitchFamily="34" charset="0"/>
              </a:rPr>
              <a:t>Hijo</a:t>
            </a:r>
            <a:r>
              <a:rPr lang="en-US" sz="3600" b="0" dirty="0">
                <a:latin typeface="Century Gothic" panose="020B0502020202020204" pitchFamily="34" charset="0"/>
              </a:rPr>
              <a:t> y </a:t>
            </a:r>
            <a:r>
              <a:rPr lang="en-US" sz="3600" b="0" dirty="0" err="1">
                <a:latin typeface="Century Gothic" panose="020B0502020202020204" pitchFamily="34" charset="0"/>
              </a:rPr>
              <a:t>Espíritu</a:t>
            </a:r>
            <a:r>
              <a:rPr lang="en-US" sz="3600" b="0" dirty="0">
                <a:latin typeface="Century Gothic" panose="020B0502020202020204" pitchFamily="34" charset="0"/>
              </a:rPr>
              <a:t> Santo, </a:t>
            </a:r>
            <a:r>
              <a:rPr lang="en-US" sz="3600" b="0" dirty="0" err="1">
                <a:latin typeface="Century Gothic" panose="020B0502020202020204" pitchFamily="34" charset="0"/>
              </a:rPr>
              <a:t>enseñándoles</a:t>
            </a:r>
            <a:r>
              <a:rPr lang="en-US" sz="3600" b="0" dirty="0">
                <a:latin typeface="Century Gothic" panose="020B0502020202020204" pitchFamily="34" charset="0"/>
              </a:rPr>
              <a:t> a </a:t>
            </a:r>
            <a:r>
              <a:rPr lang="en-US" sz="3600" b="0" dirty="0" err="1">
                <a:latin typeface="Century Gothic" panose="020B0502020202020204" pitchFamily="34" charset="0"/>
              </a:rPr>
              <a:t>obedecer</a:t>
            </a:r>
            <a:r>
              <a:rPr lang="en-US" sz="3600" b="0" dirty="0">
                <a:latin typeface="Century Gothic" panose="020B0502020202020204" pitchFamily="34" charset="0"/>
              </a:rPr>
              <a:t>”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6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75126EFE-D3F7-4700-A07A-35710F3A4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33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799288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Algo que hablamos mucho y practicamos poco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4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68025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Algo que hablamos mucho y                           practicamos poco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-No tenemos suficiente compasión por los perdidos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7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Evangelismo</a:t>
            </a:r>
            <a:endParaRPr lang="es-MX" sz="5400" dirty="0"/>
          </a:p>
        </p:txBody>
      </p:sp>
      <p:pic>
        <p:nvPicPr>
          <p:cNvPr id="1026" name="Picture 2" descr="Ministerio de evangelismo – Comunidad Cristiana de Santiago">
            <a:extLst>
              <a:ext uri="{FF2B5EF4-FFF2-40B4-BE49-F238E27FC236}">
                <a16:creationId xmlns:a16="http://schemas.microsoft.com/office/drawing/2014/main" id="{287412DB-3854-464D-8C14-28323814D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136525"/>
            <a:ext cx="3687366" cy="2458244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680254" cy="4660627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Algo que hablamos mucho y                           practicamos poco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-No tenemos suficiente compasión por los perdidos</a:t>
            </a:r>
          </a:p>
          <a:p>
            <a:pPr marL="0" indent="0">
              <a:buNone/>
            </a:pPr>
            <a:r>
              <a:rPr lang="es-MX" sz="2800" dirty="0">
                <a:latin typeface="Century Gothic" panose="020B0502020202020204" pitchFamily="34" charset="0"/>
              </a:rPr>
              <a:t>-Tenemos una idea muy formalista del evangelismo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9252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75433</TotalTime>
  <Words>497</Words>
  <Application>Microsoft Office PowerPoint</Application>
  <PresentationFormat>Panorámica</PresentationFormat>
  <Paragraphs>64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Mateo 22:37-40 NVI  —“Ama al Señor tu Dios con todo tu corazón, con todo tu ser y con toda tu mente” —le respondió Jesús—. Este es el primero y el más importante de los mandamientos.  El segundo se parece a este: “Ama a tu prójimo como a ti mismo”. De estos dos mandamientos dependen toda la ley y los profetas.</vt:lpstr>
      <vt:lpstr>Mateo 28:19-20 NVI Por tanto, vayan y hagan discípulos de todas las naciones, bautizándolos en el nombre del Padre y del Hijo y del Espíritu Santo, enseñándoles a obedecer todo lo que les he mandado a ustedes. Y les aseguro que estaré con ustedes siempre, hasta el fin del mundo.</vt:lpstr>
      <vt:lpstr>Presentación de PowerPoint</vt:lpstr>
      <vt:lpstr>Evangelismo</vt:lpstr>
      <vt:lpstr>Evangelismo</vt:lpstr>
      <vt:lpstr>Evangelismo</vt:lpstr>
      <vt:lpstr>Evangelismo</vt:lpstr>
      <vt:lpstr>Evangelismo</vt:lpstr>
      <vt:lpstr>Evangelismo</vt:lpstr>
      <vt:lpstr>Evangelismo</vt:lpstr>
      <vt:lpstr>Evangelismo</vt:lpstr>
      <vt:lpstr>Evangelismo</vt:lpstr>
      <vt:lpstr>Discipulado</vt:lpstr>
      <vt:lpstr>Discipulado</vt:lpstr>
      <vt:lpstr>Discipulado</vt:lpstr>
      <vt:lpstr>Discipulado</vt:lpstr>
      <vt:lpstr>Discipulado</vt:lpstr>
      <vt:lpstr>Discipulado</vt:lpstr>
      <vt:lpstr>Discipulado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104</cp:revision>
  <dcterms:created xsi:type="dcterms:W3CDTF">2011-05-09T14:18:21Z</dcterms:created>
  <dcterms:modified xsi:type="dcterms:W3CDTF">2021-09-28T18:25:34Z</dcterms:modified>
  <cp:category>Templates</cp:category>
</cp:coreProperties>
</file>