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59" r:id="rId6"/>
    <p:sldId id="264" r:id="rId7"/>
    <p:sldId id="265" r:id="rId8"/>
    <p:sldId id="266" r:id="rId9"/>
    <p:sldId id="267" r:id="rId10"/>
    <p:sldId id="268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3" autoAdjust="0"/>
    <p:restoredTop sz="94660"/>
  </p:normalViewPr>
  <p:slideViewPr>
    <p:cSldViewPr snapToGrid="0">
      <p:cViewPr varScale="1">
        <p:scale>
          <a:sx n="41" d="100"/>
          <a:sy n="41" d="100"/>
        </p:scale>
        <p:origin x="108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185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66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504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16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62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48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500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886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672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12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710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105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078523"/>
          </a:xfrm>
        </p:spPr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Confesión Humilde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8151711">
            <a:off x="3574836" y="3557009"/>
            <a:ext cx="3305908" cy="712054"/>
          </a:xfrm>
        </p:spPr>
        <p:txBody>
          <a:bodyPr>
            <a:normAutofit/>
          </a:bodyPr>
          <a:lstStyle/>
          <a:p>
            <a:r>
              <a:rPr lang="es-A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Confrontar en Amor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707706" y="5401234"/>
            <a:ext cx="3305908" cy="712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Perdonar libremente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 rot="3482373">
            <a:off x="5960038" y="3551250"/>
            <a:ext cx="3305908" cy="712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Confesión Humilde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Isosceles Triangle 5"/>
          <p:cNvSpPr/>
          <p:nvPr/>
        </p:nvSpPr>
        <p:spPr>
          <a:xfrm>
            <a:off x="3048001" y="1273725"/>
            <a:ext cx="6775938" cy="4712677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4858323" y="2490830"/>
            <a:ext cx="3155291" cy="2832894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extinguid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78" r="32227"/>
          <a:stretch/>
        </p:blipFill>
        <p:spPr bwMode="auto">
          <a:xfrm>
            <a:off x="6086122" y="3496173"/>
            <a:ext cx="699693" cy="168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3680344" y="6184802"/>
            <a:ext cx="6002216" cy="712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Triangulo de la Reconciliación</a:t>
            </a:r>
            <a:endParaRPr lang="es-A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077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Siete reglas de la Confesión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lnSpcReduction="10000"/>
          </a:bodyPr>
          <a:lstStyle/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4) Reconoce lo lastimado que estas o están otros por el conflicto;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Acepta las consecuencias (Por ejemplo si se tiene que restituir o pagar algo, hacerlo);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Alterna tu comportamiento (cambia tus actitudes y tus acciones)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7) Pide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Perdón.</a:t>
            </a:r>
            <a:endParaRPr lang="es-E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288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/>
          </a:bodyPr>
          <a:lstStyle/>
          <a:p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En la parte de pedir perdón a la otra persona, le damos a la persona la posibilidad que nos perdone y esto lo analizaremos en </a:t>
            </a:r>
            <a:r>
              <a:rPr lang="es-AR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próxima </a:t>
            </a:r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clase</a:t>
            </a:r>
            <a:endParaRPr lang="es-A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878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Introducción: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esta clase veremos la confesión del pecado- estamos en medio del proceso del triangulo de reconciliación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Debemos confrontar el conflicto con amor, confesar humildemente y perdonar libremente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Vimos que el pecado se debe confrontar y ahora veremos confesar el pecado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el pecado es expuesto se da una oportunidad de transformación, una oportunidad de tomar nuestro pecado y traerlo a Dios y pedirle que nos perdone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105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que se exponga nuestra falta nos puede llevar a reflexionar nuestro proceder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61502"/>
            <a:ext cx="12192000" cy="5806098"/>
          </a:xfrm>
        </p:spPr>
        <p:txBody>
          <a:bodyPr>
            <a:normAutofit/>
          </a:bodyPr>
          <a:lstStyle/>
          <a:p>
            <a:r>
              <a:rPr lang="es-A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“Así dice el </a:t>
            </a:r>
            <a:r>
              <a:rPr lang="es-AR" sz="44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Señor</a:t>
            </a:r>
            <a:r>
              <a:rPr lang="es-A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Todopoderoso: «¡Reflexionen sobre su proceder!</a:t>
            </a:r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Hageo 1:7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Cuando el pecado esta expuesto</a:t>
            </a:r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expone lo que hay en nuestro Corazón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manera de como respondemos a lo que se expuso, hay tres condiciones que pueden mostrarse</a:t>
            </a:r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319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Tres condiciones de cuando se expone nuestro pecado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5563"/>
            <a:ext cx="12192000" cy="5806098"/>
          </a:xfrm>
        </p:spPr>
        <p:txBody>
          <a:bodyPr>
            <a:normAutofit fontScale="92500" lnSpcReduction="20000"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El Corazón duro- </a:t>
            </a:r>
            <a:r>
              <a:rPr lang="es-A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 ofendido por la confrontación y reúsa confesar o reconocer el pecado 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El corazón abierto- </a:t>
            </a:r>
            <a:r>
              <a:rPr lang="es-A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niega que el pecado existe pero quiere discutir la situación, cuando vamos con alguien a discutir la posibilidad de un pecado hay la posibilidad que reconozcan que están equivocados, si tomamos el tiempo de escuchar y amor se le da la oportunidad de reconocer que hizo mal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El corazón quebrantado- </a:t>
            </a:r>
            <a:r>
              <a:rPr lang="es-A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hay dos tipos de tristeza cuando el corazón es quebrantado por exponerle el pecado. A) La tristeza que proviene de Dios B) La tristeza del mundo</a:t>
            </a:r>
            <a:endParaRPr lang="es-A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331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AR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Corazon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quebrantado tien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dos tristezas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fontScale="77500" lnSpcReduction="20000"/>
          </a:bodyPr>
          <a:lstStyle/>
          <a:p>
            <a:r>
              <a:rPr lang="es-ES" sz="5400" dirty="0" smtClean="0"/>
              <a:t> “La </a:t>
            </a:r>
            <a:r>
              <a:rPr lang="es-ES" sz="5400" dirty="0"/>
              <a:t>tristeza que proviene de Dios produce el arrepentimiento que lleva a la salvación, de la cual no hay que arrepentirse, mientras que la tristeza del mundo produce la </a:t>
            </a:r>
            <a:r>
              <a:rPr lang="es-ES" sz="5400" dirty="0" smtClean="0"/>
              <a:t>muerte.”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Corintios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7:10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tristeza del mundo- </a:t>
            </a:r>
            <a:r>
              <a:rPr lang="es-E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 presente porque mi pecado a sido expuesto y me avergüenzo o estoy apenado por lo que mi pecado me ha ocasionado, hay un analices interno en mi tristeza pero hasta ahí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tristeza que proviene de Dios- </a:t>
            </a:r>
            <a:r>
              <a:rPr lang="es-E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ocasiona acción y me lleva al arrepentimiento, me lleva a ir al fuego de paz, cambiar mi dirección y reconciliarme primero con Dios y luego con los que peque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280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Reconciliar mi relación con Dios es lo primordial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fontScale="70000" lnSpcReduction="20000"/>
          </a:bodyPr>
          <a:lstStyle/>
          <a:p>
            <a:r>
              <a:rPr lang="es-ES" sz="5400" b="1" dirty="0" smtClean="0"/>
              <a:t>Esta orden de reconciliación es muy importante y podemos caer en el habito como cristianos que creemos en la palabra y hacer lo que la palabra nos requiere que hagamos e ir con nuestro prójimo después de darnos cuenta que los hemos ofendido y reconciliar y reconocer que nuestro pecado ha ofendido a Dios y reconciliar esa relación primero ya que es mas importante que con las personas porque al restaurar mi relación con mi padre celestial, me llevara a restaurar mi relación con los demás. David escribió…</a:t>
            </a:r>
          </a:p>
          <a:p>
            <a:r>
              <a:rPr lang="es-ES" sz="5400" dirty="0" smtClean="0"/>
              <a:t>“</a:t>
            </a:r>
            <a:r>
              <a:rPr lang="es-ES" sz="5400" dirty="0"/>
              <a:t>Contra ti he pecado, solo contra ti,</a:t>
            </a:r>
            <a:br>
              <a:rPr lang="es-ES" sz="5400" dirty="0"/>
            </a:br>
            <a:r>
              <a:rPr lang="es-ES" sz="5400" dirty="0"/>
              <a:t>    y he hecho lo que es malo ante tus </a:t>
            </a:r>
            <a:r>
              <a:rPr lang="es-ES" sz="5400" dirty="0" smtClean="0"/>
              <a:t>ojos” Salmos 51:4a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063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Reconciliar mi relación con Dios es lo primordial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/>
          </a:bodyPr>
          <a:lstStyle/>
          <a:p>
            <a:r>
              <a:rPr lang="es-AR" sz="5400" dirty="0" smtClean="0"/>
              <a:t>“Si confesamos nuestros pecados, Dios, que es fiel y justo, nos los perdonará y nos limpiará de toda maldad.” </a:t>
            </a:r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s-AR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Jn</a:t>
            </a:r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1:9</a:t>
            </a:r>
          </a:p>
          <a:p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Después de reconciliarnos con Dios podremos reconciliarnos con nuestros hermanos</a:t>
            </a:r>
            <a:endParaRPr lang="es-A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240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Reconciliarnos con nuestro </a:t>
            </a:r>
            <a:r>
              <a:rPr lang="es-AR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projimos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fontScale="77500" lnSpcReduction="20000"/>
          </a:bodyPr>
          <a:lstStyle/>
          <a:p>
            <a:r>
              <a:rPr lang="es-ES" sz="5400" dirty="0" smtClean="0"/>
              <a:t>“</a:t>
            </a:r>
            <a:r>
              <a:rPr lang="es-ES" sz="5400" dirty="0"/>
              <a:t>Por eso, confiésense unos a otros sus pecados, y oren unos por otros, para que sean sanados. La oración del justo es poderosa y eficaz</a:t>
            </a:r>
            <a:r>
              <a:rPr lang="es-ES" sz="5400" dirty="0" smtClean="0"/>
              <a:t>.” </a:t>
            </a:r>
            <a:r>
              <a:rPr lang="es-E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Sant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5:16</a:t>
            </a:r>
          </a:p>
          <a:p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hay mucho poder en la confesión de pecado, la palabra mas poderoso es: “me perdonas”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la confesión es solo decir lo siento o entender lo que hice, creo qu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estaba mal, no usamos la palabra he pecado contra ti me perdonas, en las siete reglas de la confesión incluye no excusar el pecado ya que eso es no aceptar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098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Siete reglas de la Confesión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/>
          </a:bodyPr>
          <a:lstStyle/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1) Contacta y/o platica personalmente con todos los envueltos  y afectados por nuestro pecado;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Evita decir: Y SI, PERO, y TAL VEZ (No excuses tu mal comportamiento);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Admite específicamente (Ambas, actitudes y acciones);</a:t>
            </a:r>
          </a:p>
          <a:p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787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737</Words>
  <Application>Microsoft Office PowerPoint</Application>
  <PresentationFormat>Widescreen</PresentationFormat>
  <Paragraphs>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Confesión Humilde</vt:lpstr>
      <vt:lpstr>Introducción:</vt:lpstr>
      <vt:lpstr>El que se exponga nuestra falta nos puede llevar a reflexionar nuestro proceder</vt:lpstr>
      <vt:lpstr>Tres condiciones de cuando se expone nuestro pecado</vt:lpstr>
      <vt:lpstr>El Corazon quebrantado tiene dos tristezas</vt:lpstr>
      <vt:lpstr>Reconciliar mi relación con Dios es lo primordial</vt:lpstr>
      <vt:lpstr>Reconciliar mi relación con Dios es lo primordial</vt:lpstr>
      <vt:lpstr>Reconciliarnos con nuestro projimos</vt:lpstr>
      <vt:lpstr>Siete reglas de la Confesión</vt:lpstr>
      <vt:lpstr>Siete reglas de la Confesión</vt:lpstr>
      <vt:lpstr>Nota final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triangulo de la Reconciliación</dc:title>
  <dc:creator>Jorge Muniz</dc:creator>
  <cp:lastModifiedBy>Jorge Muniz</cp:lastModifiedBy>
  <cp:revision>9</cp:revision>
  <dcterms:created xsi:type="dcterms:W3CDTF">2018-04-12T16:51:22Z</dcterms:created>
  <dcterms:modified xsi:type="dcterms:W3CDTF">2018-04-14T18:15:12Z</dcterms:modified>
</cp:coreProperties>
</file>