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4" r:id="rId7"/>
    <p:sldId id="265" r:id="rId8"/>
    <p:sldId id="266" r:id="rId9"/>
    <p:sldId id="267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6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355A-B062-4B94-94E9-44B9F8C99FD0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7852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151711">
            <a:off x="3574836" y="3557009"/>
            <a:ext cx="3305908" cy="712054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Confrontar en Amor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07706" y="5401234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libremente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3482373">
            <a:off x="5960038" y="3551250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1" y="1273725"/>
            <a:ext cx="6775938" cy="47126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58323" y="2490830"/>
            <a:ext cx="3155291" cy="28328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extinguid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r="32227"/>
          <a:stretch/>
        </p:blipFill>
        <p:spPr bwMode="auto">
          <a:xfrm>
            <a:off x="6086122" y="3496173"/>
            <a:ext cx="699693" cy="16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680344" y="6184802"/>
            <a:ext cx="6002216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 la Reconciliación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7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Siete reglas de la Confesión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4) Reconoce lo lastimado que estas o están otros por el conflicto;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Acepta las consecuencias (Por ejemplo si se tiene que restituir o pagar algo, hacerlo);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Alterna tu comportamiento (cambia tus actitudes y tus acciones)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Pide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Perdón.</a:t>
            </a:r>
            <a:endParaRPr lang="es-E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8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la parte de pedir perdón a la otra persona, le damos a la persona la posibilidad que nos perdone y esto lo analizaremos en </a:t>
            </a:r>
            <a:r>
              <a:rPr lang="es-AR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próxima 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clase</a:t>
            </a: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7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Introducción: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clase veremos la confesión del pecado- estamos en medio del proceso del triangulo de reconciliación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confrontar el conflicto con amor, confesar humildemente y perdonar libremente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Vimos que el pecado se debe confrontar y ahora veremos confesar el pecado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el pecado es expuesto se da una oportunidad de transformación, una oportunidad de tomar nuestro pecado y traerlo a Dios y pedirle que nos perdone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que se exponga nuestra falta nos puede llevar a reflexionar nuestro proceder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1502"/>
            <a:ext cx="12192000" cy="5806098"/>
          </a:xfrm>
        </p:spPr>
        <p:txBody>
          <a:bodyPr>
            <a:normAutofit/>
          </a:bodyPr>
          <a:lstStyle/>
          <a:p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“Así dice el </a:t>
            </a:r>
            <a:r>
              <a:rPr lang="es-AR" sz="44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Todopoderoso: «¡Reflexionen sobre su proceder!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Hageo 1:7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Cuando el pecado esta expuesto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expone lo que hay en nuestro Corazón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manera de como respondemos a lo que se expuso, hay tres condiciones que pueden mostrarse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1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 condiciones de cuando se expone nuestro pecado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806098"/>
          </a:xfrm>
        </p:spPr>
        <p:txBody>
          <a:bodyPr>
            <a:normAutofit fontScale="92500" lnSpcReduction="20000"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 Corazón duro-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ofendido por la confrontación y reúsa confesar o reconocer el pecado 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corazón abierto-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niega que el pecado existe pero quiere discutir la situación, cuando vamos con alguien a discutir la posibilidad de un pecado hay la posibilidad que reconozcan que están equivocados, si tomamos el tiempo de escuchar y amor se le da la oportunidad de reconocer que hizo mal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corazón quebrantado- </a:t>
            </a:r>
            <a:r>
              <a:rPr lang="es-A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dos tipos de tristeza cuando el corazón es quebrantado por exponerle el pecado. A) La tristeza que proviene de Dios B) La tristeza del mundo</a:t>
            </a:r>
            <a:endParaRPr lang="es-A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Corazon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quebrantado tien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dos tristezas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ES" sz="5400" dirty="0" smtClean="0"/>
              <a:t> “La </a:t>
            </a:r>
            <a:r>
              <a:rPr lang="es-ES" sz="5400" dirty="0"/>
              <a:t>tristeza que proviene de Dios produce el arrepentimiento que lleva a la salvación, de la cual no hay que arrepentirse, mientras que la tristeza del mundo produce la </a:t>
            </a:r>
            <a:r>
              <a:rPr lang="es-ES" sz="5400" dirty="0" smtClean="0"/>
              <a:t>muerte.”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7:10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tristeza del mundo- </a:t>
            </a:r>
            <a:r>
              <a:rPr lang="es-E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presente porque mi pecado a sido expuesto y me avergüenzo o estoy apenado por lo que mi pecado me ha ocasionado, hay un analices interno en mi tristeza pero hasta ahí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tristeza que proviene de Dios- </a:t>
            </a:r>
            <a:r>
              <a:rPr lang="es-E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ocasiona acción y me lleva al arrepentimiento, me lleva a ir al fuego de paz, cambiar mi dirección y reconciliarme primero con Dios y luego con los que peque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8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Reconciliar mi relación con Dios es lo primordial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70000" lnSpcReduction="20000"/>
          </a:bodyPr>
          <a:lstStyle/>
          <a:p>
            <a:r>
              <a:rPr lang="es-ES" sz="5400" b="1" dirty="0" smtClean="0"/>
              <a:t>Esta orden de reconciliación es muy importante y podemos caer en el habito como cristianos que creemos en la palabra y hacer lo que la palabra nos requiere que hagamos e ir con nuestro prójimo después de darnos cuenta que los hemos ofendido y reconciliar y reconocer que nuestro pecado ha ofendido a Dios y reconciliar esa relación primero ya que es mas importante que con las personas porque al restaurar mi relación con mi padre celestial, me llevara a restaurar mi relación con los demás. David escribió…</a:t>
            </a:r>
          </a:p>
          <a:p>
            <a:r>
              <a:rPr lang="es-ES" sz="5400" dirty="0" smtClean="0"/>
              <a:t>“</a:t>
            </a:r>
            <a:r>
              <a:rPr lang="es-ES" sz="5400" dirty="0"/>
              <a:t>Contra ti he pecado, solo contra ti,</a:t>
            </a:r>
            <a:br>
              <a:rPr lang="es-ES" sz="5400" dirty="0"/>
            </a:br>
            <a:r>
              <a:rPr lang="es-ES" sz="5400" dirty="0"/>
              <a:t>    y he hecho lo que es malo ante tus </a:t>
            </a:r>
            <a:r>
              <a:rPr lang="es-ES" sz="5400" dirty="0" smtClean="0"/>
              <a:t>ojos” Salmos 51:4a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6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Reconciliar mi relación con Dios es lo primordial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5400" dirty="0" smtClean="0"/>
              <a:t>“Si confesamos nuestros pecados, Dios, que es fiel y justo, nos los perdonará y nos limpiará de toda maldad.” 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s-AR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1:9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Después de reconciliarnos con Dios podremos reconciliarnos con nuestros hermanos</a:t>
            </a:r>
            <a:endParaRPr lang="es-A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4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Reconciliarnos con nuestro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projimos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ES" sz="5400" dirty="0" smtClean="0"/>
              <a:t>“</a:t>
            </a:r>
            <a:r>
              <a:rPr lang="es-ES" sz="5400" dirty="0"/>
              <a:t>Por eso, confiésense unos a otros sus pecados, y oren unos por otros, para que sean sanados. La oración del justo es poderosa y eficaz</a:t>
            </a:r>
            <a:r>
              <a:rPr lang="es-ES" sz="5400" dirty="0" smtClean="0"/>
              <a:t>.” </a:t>
            </a:r>
            <a:r>
              <a:rPr lang="es-E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5:16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mucho poder en la confesión de pecado, la palabra mas poderoso es: “me perdonas”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confesión es solo decir lo siento o entender lo que hice, creo qu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estaba mal, no usamos la palabra he pecado contra ti me perdonas, en las siete reglas de la confesión incluye no excusar el pecado ya que eso es no aceptar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9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Siete reglas de la Confesión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Contacta y/o platica personalmente con todos los envueltos  y afectados por nuestro pecado;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Evita decir: Y SI, PERO, y TAL VEZ (No excuses tu mal comportamiento);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Admite específicamente (Ambas, actitudes y acciones);</a:t>
            </a: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8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737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Confesión Humilde</vt:lpstr>
      <vt:lpstr>Introducción:</vt:lpstr>
      <vt:lpstr>El que se exponga nuestra falta nos puede llevar a reflexionar nuestro proceder</vt:lpstr>
      <vt:lpstr>Tres condiciones de cuando se expone nuestro pecado</vt:lpstr>
      <vt:lpstr>El Corazon quebrantado tiene dos tristezas</vt:lpstr>
      <vt:lpstr>Reconciliar mi relación con Dios es lo primordial</vt:lpstr>
      <vt:lpstr>Reconciliar mi relación con Dios es lo primordial</vt:lpstr>
      <vt:lpstr>Reconciliarnos con nuestro projimos</vt:lpstr>
      <vt:lpstr>Siete reglas de la Confesión</vt:lpstr>
      <vt:lpstr>Siete reglas de la Confesión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la Reconciliación</dc:title>
  <dc:creator>Jorge Muniz</dc:creator>
  <cp:lastModifiedBy>Jorge Muniz</cp:lastModifiedBy>
  <cp:revision>9</cp:revision>
  <dcterms:created xsi:type="dcterms:W3CDTF">2018-04-12T16:51:22Z</dcterms:created>
  <dcterms:modified xsi:type="dcterms:W3CDTF">2018-04-14T18:15:12Z</dcterms:modified>
</cp:coreProperties>
</file>