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5"/>
  </p:notesMasterIdLst>
  <p:sldIdLst>
    <p:sldId id="693" r:id="rId2"/>
    <p:sldId id="699" r:id="rId3"/>
    <p:sldId id="696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H_erenYXXAhUEeSYKHRY-DX4QjRwIBw&amp;url=https://www.pinterest.com/pin/341077371750864419/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33901" y="764704"/>
            <a:ext cx="764023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Ministerio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Iniciativa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29623" y="2276872"/>
            <a:ext cx="48445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1 Samuel 1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s-MX" dirty="0" smtClean="0"/>
              <a:t> </a:t>
            </a:r>
            <a:r>
              <a:rPr lang="es-MX" b="1" dirty="0" smtClean="0"/>
              <a:t>Casos de Reflexión… Ana</a:t>
            </a:r>
            <a:endParaRPr lang="es-MX" b="1" dirty="0"/>
          </a:p>
        </p:txBody>
      </p:sp>
      <p:pic>
        <p:nvPicPr>
          <p:cNvPr id="7" name="Picture 2" descr="Resultado de imagen para free painting realism woman work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628800"/>
            <a:ext cx="4248472" cy="498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50</Words>
  <Application>Microsoft Office PowerPoint</Application>
  <PresentationFormat>Presentación en pantalla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Intermedio</vt:lpstr>
      <vt:lpstr>Diapositiva 1</vt:lpstr>
      <vt:lpstr>Diapositiva 2</vt:lpstr>
      <vt:lpstr> Casos de Reflexión… Ana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2017-11-27T19:37:27Z</dcterms:modified>
</cp:coreProperties>
</file>