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63" r:id="rId2"/>
    <p:sldId id="520" r:id="rId3"/>
    <p:sldId id="318" r:id="rId4"/>
    <p:sldId id="384" r:id="rId5"/>
    <p:sldId id="386" r:id="rId6"/>
    <p:sldId id="385" r:id="rId7"/>
    <p:sldId id="40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49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943BC-12A6-447E-A2F5-A96B6C5B9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417842"/>
          </a:xfrm>
        </p:spPr>
        <p:txBody>
          <a:bodyPr>
            <a:normAutofit/>
          </a:bodyPr>
          <a:lstStyle/>
          <a:p>
            <a:r>
              <a:rPr lang="en-US" sz="20000" dirty="0"/>
              <a:t>	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EECDDE-53B3-4457-A4CD-EC51F6801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222738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92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C0AB6-7E87-464D-8971-D3814CC5D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Silent Consonants beginning or 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4E3A5-5F88-43F0-BEF8-5544A653F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en-US" sz="2800" b="1" u="sng" dirty="0" err="1"/>
              <a:t>lf</a:t>
            </a:r>
            <a:r>
              <a:rPr lang="en-US" sz="2800" b="1" u="sng" dirty="0"/>
              <a:t>		</a:t>
            </a:r>
            <a:r>
              <a:rPr lang="en-US" sz="2800" b="1" u="sng" dirty="0" err="1"/>
              <a:t>tle</a:t>
            </a:r>
            <a:r>
              <a:rPr lang="en-US" sz="2800" b="1" u="sng" dirty="0"/>
              <a:t>		</a:t>
            </a:r>
            <a:r>
              <a:rPr lang="en-US" sz="2800" b="1" u="sng" dirty="0" err="1"/>
              <a:t>lk</a:t>
            </a:r>
            <a:r>
              <a:rPr lang="en-US" sz="2800" b="1" u="sng" dirty="0"/>
              <a:t>		</a:t>
            </a:r>
            <a:r>
              <a:rPr lang="en-US" sz="2800" b="1" u="sng" dirty="0" err="1"/>
              <a:t>mb</a:t>
            </a:r>
            <a:r>
              <a:rPr lang="en-US" sz="2800" b="1" u="sng" dirty="0"/>
              <a:t>		</a:t>
            </a:r>
            <a:r>
              <a:rPr lang="en-US" sz="2800" b="1" u="sng" dirty="0" err="1"/>
              <a:t>gh</a:t>
            </a:r>
            <a:endParaRPr lang="en-US" sz="2800" b="1" u="sng" dirty="0"/>
          </a:p>
          <a:p>
            <a:pPr marL="82296" indent="0">
              <a:buNone/>
            </a:pPr>
            <a:r>
              <a:rPr lang="en-US" sz="2800" dirty="0"/>
              <a:t>half		whistle		talk		lamb		laugh</a:t>
            </a:r>
          </a:p>
          <a:p>
            <a:pPr marL="82296" indent="0">
              <a:buNone/>
            </a:pPr>
            <a:r>
              <a:rPr lang="en-US" sz="2800" dirty="0"/>
              <a:t>calf		settle		walk		climb		cough</a:t>
            </a:r>
          </a:p>
          <a:p>
            <a:pPr marL="82296" indent="0">
              <a:buNone/>
            </a:pPr>
            <a:r>
              <a:rPr lang="en-US" sz="2800" dirty="0"/>
              <a:t>self		bottle		beanstalk	dumb	               enough		</a:t>
            </a:r>
          </a:p>
          <a:p>
            <a:pPr marL="82296" indent="0">
              <a:buNone/>
            </a:pPr>
            <a:r>
              <a:rPr lang="en-US" sz="2800" dirty="0"/>
              <a:t>golf		Apostle		chalkboard	numb		rough			</a:t>
            </a:r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r>
              <a:rPr lang="en-US" sz="2800" b="1" dirty="0"/>
              <a:t>	</a:t>
            </a:r>
          </a:p>
          <a:p>
            <a:pPr marL="82296" indent="0">
              <a:buNone/>
            </a:pPr>
            <a:endParaRPr lang="en-US" sz="2800" b="1" dirty="0"/>
          </a:p>
          <a:p>
            <a:pPr marL="82296" indent="0">
              <a:buNone/>
            </a:pPr>
            <a:r>
              <a:rPr lang="en-US" sz="2800" b="1" u="sng" dirty="0" err="1"/>
              <a:t>kn</a:t>
            </a:r>
            <a:r>
              <a:rPr lang="en-US" sz="2800" b="1" u="sng" dirty="0"/>
              <a:t>				</a:t>
            </a:r>
            <a:r>
              <a:rPr lang="en-US" sz="2800" b="1" u="sng" dirty="0" err="1"/>
              <a:t>wr</a:t>
            </a:r>
            <a:r>
              <a:rPr lang="en-US" sz="2800" b="1" u="sng" dirty="0"/>
              <a:t>				</a:t>
            </a:r>
            <a:r>
              <a:rPr lang="en-US" sz="2800" b="1" u="sng" dirty="0" err="1"/>
              <a:t>gn</a:t>
            </a:r>
            <a:endParaRPr lang="en-US" sz="2800" b="1" u="sng" dirty="0"/>
          </a:p>
          <a:p>
            <a:pPr marL="82296" indent="0">
              <a:buNone/>
            </a:pPr>
            <a:r>
              <a:rPr lang="en-US" sz="2800" dirty="0"/>
              <a:t>know				write				gnaw	</a:t>
            </a:r>
          </a:p>
          <a:p>
            <a:pPr marL="82296" indent="0">
              <a:buNone/>
            </a:pPr>
            <a:r>
              <a:rPr lang="en-US" sz="2800" dirty="0"/>
              <a:t>knowledge			wrong				gnome</a:t>
            </a:r>
          </a:p>
          <a:p>
            <a:pPr marL="82296" indent="0">
              <a:buNone/>
            </a:pPr>
            <a:r>
              <a:rPr lang="en-US" sz="2800" dirty="0"/>
              <a:t>knew				wrist				gnat</a:t>
            </a:r>
          </a:p>
          <a:p>
            <a:pPr marL="82296" indent="0">
              <a:buNone/>
            </a:pPr>
            <a:r>
              <a:rPr lang="en-US" sz="2800" dirty="0"/>
              <a:t>knock				wrap			</a:t>
            </a:r>
          </a:p>
          <a:p>
            <a:pPr marL="82296" indent="0">
              <a:buNone/>
            </a:pPr>
            <a:r>
              <a:rPr lang="en-US" sz="2800" dirty="0"/>
              <a:t>knife				wrote	</a:t>
            </a:r>
          </a:p>
          <a:p>
            <a:pPr marL="82296" indent="0">
              <a:buNone/>
            </a:pPr>
            <a:r>
              <a:rPr lang="en-US" sz="2800" b="1" dirty="0"/>
              <a:t>	</a:t>
            </a:r>
          </a:p>
          <a:p>
            <a:endParaRPr lang="en-US" sz="1200" b="1" dirty="0"/>
          </a:p>
          <a:p>
            <a:endParaRPr lang="en-US" sz="1200" b="1" dirty="0"/>
          </a:p>
          <a:p>
            <a:pPr marL="82296" indent="0">
              <a:buNone/>
            </a:pPr>
            <a:endParaRPr lang="en-US" sz="1200" b="1" dirty="0"/>
          </a:p>
          <a:p>
            <a:pPr marL="82296" indent="0">
              <a:buNone/>
            </a:pPr>
            <a:endParaRPr lang="en-US" sz="1200" b="1" dirty="0"/>
          </a:p>
          <a:p>
            <a:endParaRPr lang="en-US" sz="1200" b="1" dirty="0"/>
          </a:p>
          <a:p>
            <a:endParaRPr lang="en-US" sz="1200" u="sng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42185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90CF3-E51E-45C1-9DE5-0D2FFBEA7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with silent consonants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6C5FD-8498-4A3E-87B4-90BB5B382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cough		1.  Cover your mouth when your 						coughing.  </a:t>
            </a:r>
          </a:p>
          <a:p>
            <a:r>
              <a:rPr lang="en-US" dirty="0"/>
              <a:t>wrong		2.  The car went the wrong way and 					caused an accident. </a:t>
            </a:r>
          </a:p>
          <a:p>
            <a:r>
              <a:rPr lang="en-US" dirty="0"/>
              <a:t>wrist		3.  My wrist is hurting me after I fell down.</a:t>
            </a:r>
          </a:p>
          <a:p>
            <a:r>
              <a:rPr lang="en-US" dirty="0"/>
              <a:t>beanstalk	4.  I planted some beans and the 					beanstalk grew very high.</a:t>
            </a:r>
          </a:p>
          <a:p>
            <a:r>
              <a:rPr lang="en-US" dirty="0"/>
              <a:t>knife		5.  Don’t cut your sandwich with a fork, 				use a knife.</a:t>
            </a:r>
          </a:p>
          <a:p>
            <a:r>
              <a:rPr lang="en-US" dirty="0"/>
              <a:t>gnaw		6.  The dog started to gnaw on his bone, 				but his owner took it away from him.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56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B1150-AEE7-43F4-904B-D9D4999B3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with silent consonants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3E7B5-1215-4A40-BD69-4135335E0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/>
          </a:p>
          <a:p>
            <a:r>
              <a:rPr lang="en-US" dirty="0"/>
              <a:t>self		7.  I hurt myself while playing 					football with my 	friends.</a:t>
            </a:r>
          </a:p>
          <a:p>
            <a:r>
              <a:rPr lang="en-US" dirty="0"/>
              <a:t>numb		8.  My hands were numb when I 					played outside in the snow 					without gloves.</a:t>
            </a:r>
          </a:p>
          <a:p>
            <a:r>
              <a:rPr lang="en-US" dirty="0"/>
              <a:t>settle		9.  In the old days many people 				settled in new countries to start a 			new beginning.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6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C90E3-ACB6-4090-9F81-E44FD8C90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9:  Writing sentences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EEB33-758A-48A3-8768-4149D26DC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golf			1._________________________.</a:t>
            </a:r>
          </a:p>
          <a:p>
            <a:r>
              <a:rPr lang="en-US" dirty="0"/>
              <a:t>Apostle		2._________________________.</a:t>
            </a:r>
          </a:p>
          <a:p>
            <a:r>
              <a:rPr lang="en-US" dirty="0"/>
              <a:t>chalkboard		3._________________________.</a:t>
            </a:r>
          </a:p>
          <a:p>
            <a:r>
              <a:rPr lang="en-US" dirty="0"/>
              <a:t>climb			4._________________________.</a:t>
            </a:r>
          </a:p>
          <a:p>
            <a:r>
              <a:rPr lang="en-US" dirty="0"/>
              <a:t>laugh			5._________________________.</a:t>
            </a:r>
          </a:p>
          <a:p>
            <a:r>
              <a:rPr lang="en-US" dirty="0"/>
              <a:t>knock			6._________________________.</a:t>
            </a:r>
          </a:p>
          <a:p>
            <a:r>
              <a:rPr lang="en-US" dirty="0"/>
              <a:t>wrap			7._________________________.</a:t>
            </a:r>
          </a:p>
          <a:p>
            <a:r>
              <a:rPr lang="en-US" dirty="0"/>
              <a:t>gnome			8._________________________.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209986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93E3B-89AC-4619-BF02-32F101156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A6D37-68D0-4827-93AE-638B4787C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10153530" cy="5229726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room		large		let		need		given	5</a:t>
            </a:r>
          </a:p>
          <a:p>
            <a:r>
              <a:rPr lang="en-US" sz="1800" b="1" dirty="0"/>
              <a:t>big			order		four		present		within	10</a:t>
            </a:r>
          </a:p>
          <a:p>
            <a:r>
              <a:rPr lang="en-US" sz="1800" b="1" dirty="0"/>
              <a:t>several		fell		rather		children		second	15</a:t>
            </a:r>
          </a:p>
          <a:p>
            <a:r>
              <a:rPr lang="en-US" sz="1800" b="1" dirty="0"/>
              <a:t>along		face		best		possible		church	20</a:t>
            </a:r>
          </a:p>
          <a:p>
            <a:r>
              <a:rPr lang="en-US" sz="1800" b="1" dirty="0"/>
              <a:t>important		ever		often		least		things	25</a:t>
            </a:r>
          </a:p>
          <a:p>
            <a:r>
              <a:rPr lang="en-US" sz="1800" b="1" dirty="0"/>
              <a:t>room		large		let		need		given	30</a:t>
            </a:r>
          </a:p>
          <a:p>
            <a:r>
              <a:rPr lang="en-US" sz="1800" b="1" dirty="0"/>
              <a:t>big			order		four		present		within	35</a:t>
            </a:r>
          </a:p>
          <a:p>
            <a:r>
              <a:rPr lang="en-US" sz="1800" b="1" dirty="0"/>
              <a:t>several		fell		rather		children		second	40</a:t>
            </a:r>
          </a:p>
          <a:p>
            <a:r>
              <a:rPr lang="en-US" sz="1800" b="1" dirty="0"/>
              <a:t>along		face		best		possible		church	45</a:t>
            </a:r>
          </a:p>
          <a:p>
            <a:r>
              <a:rPr lang="en-US" sz="1800" b="1" dirty="0"/>
              <a:t>important		ever		often		least		things	50</a:t>
            </a:r>
          </a:p>
          <a:p>
            <a:r>
              <a:rPr lang="en-US" sz="1800" b="1" dirty="0"/>
              <a:t>room		large		let		need		given	55</a:t>
            </a:r>
          </a:p>
          <a:p>
            <a:r>
              <a:rPr lang="en-US" sz="1800" b="1" dirty="0"/>
              <a:t>big			order		four		present		within	60</a:t>
            </a:r>
          </a:p>
          <a:p>
            <a:r>
              <a:rPr lang="en-US" sz="1800" b="1" dirty="0"/>
              <a:t>several		fell		rather		children		second	65</a:t>
            </a:r>
          </a:p>
          <a:p>
            <a:r>
              <a:rPr lang="en-US" sz="1800" b="1" dirty="0"/>
              <a:t>along		face		best		possible		church	70</a:t>
            </a:r>
          </a:p>
          <a:p>
            <a:r>
              <a:rPr lang="en-US" sz="1800" b="1" dirty="0"/>
              <a:t>important		ever		often		least		things	75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2072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3</TotalTime>
  <Words>46</Words>
  <Application>Microsoft Office PowerPoint</Application>
  <PresentationFormat>Widescreen</PresentationFormat>
  <Paragraphs>62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Verdana</vt:lpstr>
      <vt:lpstr>Wingdings 2</vt:lpstr>
      <vt:lpstr>Idea design template</vt:lpstr>
      <vt:lpstr>Middle and High School</vt:lpstr>
      <vt:lpstr> 11</vt:lpstr>
      <vt:lpstr>Silent Consonants beginning or ending</vt:lpstr>
      <vt:lpstr>Sentences with silent consonants</vt:lpstr>
      <vt:lpstr>Sentences with silent consonants</vt:lpstr>
      <vt:lpstr>Practice 9:  Writing sentences on your own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2018-05-07T20:37:33Z</dcterms:modified>
</cp:coreProperties>
</file>