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80" r:id="rId5"/>
    <p:sldId id="289" r:id="rId6"/>
    <p:sldId id="288" r:id="rId7"/>
    <p:sldId id="282" r:id="rId8"/>
    <p:sldId id="290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6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Contenido Escritural en el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Componentes escenciales 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  en el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15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Escudriñad las Escrituras; porque a vosotros os </a:t>
            </a:r>
            <a:r>
              <a:rPr lang="es-MX" dirty="0" smtClean="0">
                <a:latin typeface="Calibri" pitchFamily="34" charset="0"/>
              </a:rPr>
              <a:t>parece </a:t>
            </a:r>
            <a:r>
              <a:rPr lang="es-MX" dirty="0">
                <a:latin typeface="Calibri" pitchFamily="34" charset="0"/>
              </a:rPr>
              <a:t>que </a:t>
            </a: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en </a:t>
            </a:r>
            <a:r>
              <a:rPr lang="es-MX" dirty="0">
                <a:latin typeface="Calibri" pitchFamily="34" charset="0"/>
              </a:rPr>
              <a:t>ellas tenéis la vida eterna; y ellas son las que dan testimonio de mí;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5:39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¿Cómo utilizamos las Escrituras?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4788024" y="1563638"/>
            <a:ext cx="410445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Apología 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Textos para probar enseñanzas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Textos argumentativos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Textos fuera de contexto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Textos centrados en 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temáticas teológica o prácticas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563638"/>
            <a:ext cx="403244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Hacer un plan evangelístico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Versículos aislados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Mezcla de ideas y contextos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Busca presentar el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«Plan de salvación»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Memorización y repetición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79940"/>
            <a:ext cx="475029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Las Escrituras llevan a Cristo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724190"/>
            <a:ext cx="5254352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Cristo es el tema en toda la Biblia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El uso de la Biblia es para presentar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a Cristo, su persona, obra y enseñanza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>
                        <a14:foregroundMark x1="13060" y1="38298" x2="13060" y2="38298"/>
                        <a14:foregroundMark x1="24627" y1="64894" x2="24627" y2="64894"/>
                        <a14:foregroundMark x1="27985" y1="67553" x2="27985" y2="67553"/>
                        <a14:foregroundMark x1="29104" y1="72340" x2="29104" y2="7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00"/>
          <a:stretch/>
        </p:blipFill>
        <p:spPr bwMode="auto">
          <a:xfrm>
            <a:off x="5943093" y="699542"/>
            <a:ext cx="2801414" cy="393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Consejos…</a:t>
            </a:r>
            <a:endParaRPr dirty="0">
              <a:latin typeface="Calibri" pitchFamily="34" charset="0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430173" y="1585702"/>
            <a:ext cx="8462307" cy="293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Céntrese en un pasaje o versículo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Estudie constantemente las Escrituras</a:t>
            </a:r>
            <a:br>
              <a:rPr lang="es-MX" sz="2400" dirty="0" smtClean="0">
                <a:latin typeface="Calibri" pitchFamily="34" charset="0"/>
              </a:rPr>
            </a:b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Sea natural al compartir el mensaje Escritural</a:t>
            </a:r>
            <a:br>
              <a:rPr lang="es-MX" sz="2400" dirty="0" smtClean="0">
                <a:latin typeface="Calibri" pitchFamily="34" charset="0"/>
              </a:rPr>
            </a:br>
            <a:endParaRPr lang="es-MX" sz="2400" dirty="0" smtClean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Siempre presente a Cristo en el evangelismo a través de las Escrituras</a:t>
            </a: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Escritura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>
                <a:latin typeface="Calibri" pitchFamily="34" charset="0"/>
              </a:rPr>
              <a:t>La Biblia es la revelación de Dios y por lo tanto es la fuente de nuestro mensaje evangelístico. Erramos cuando solamente la utilizamos para sustentar una idea o cuando tergiversamos su contenido a nuestro interés y conveniencia.</a:t>
            </a:r>
            <a:endParaRPr lang="es-MX" sz="2400" dirty="0" smtClean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504357"/>
            <a:ext cx="4331576" cy="3639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Ben White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https://unsplash.com/photos/W8Qqn1PmQH0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</a:t>
            </a:r>
            <a:r>
              <a:rPr lang="es-MX" sz="3600" b="1" dirty="0">
                <a:solidFill>
                  <a:srgbClr val="FFFFFF"/>
                </a:solidFill>
                <a:latin typeface="Calibri" pitchFamily="34" charset="0"/>
              </a:rPr>
              <a:t>V</a:t>
            </a: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«Cristo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, el Salvador: La evangelización como una persona no como un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plan»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(69-84) y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«Jesús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como Señor: los componentes esenciales del mensaje del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evangelio»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(167-182) en el libro “La Evangelización” (30 págs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.)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Prepararse para el examen de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la Unidad</a:t>
            </a:r>
            <a:endParaRPr lang="es-MX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6664884</TotalTime>
  <Words>231</Words>
  <Application>Microsoft Office PowerPoint</Application>
  <PresentationFormat>Presentación en pantalla (16:9)</PresentationFormat>
  <Paragraphs>57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El Contenido Escritural en el Evangelismo</vt:lpstr>
      <vt:lpstr>Presentación de PowerPoint</vt:lpstr>
      <vt:lpstr>¿Cómo utilizamos las Escrituras?</vt:lpstr>
      <vt:lpstr>Las Escrituras llevan a Cristo</vt:lpstr>
      <vt:lpstr>Consejos…</vt:lpstr>
      <vt:lpstr>La Escritura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44</cp:revision>
  <dcterms:modified xsi:type="dcterms:W3CDTF">2021-09-28T13:54:53Z</dcterms:modified>
</cp:coreProperties>
</file>