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9" r:id="rId3"/>
    <p:sldId id="279" r:id="rId4"/>
    <p:sldId id="280" r:id="rId5"/>
    <p:sldId id="289" r:id="rId6"/>
    <p:sldId id="288" r:id="rId7"/>
    <p:sldId id="282" r:id="rId8"/>
    <p:sldId id="290" r:id="rId9"/>
  </p:sldIdLst>
  <p:sldSz cx="9144000" cy="5143500" type="screen16x9"/>
  <p:notesSz cx="6858000" cy="9144000"/>
  <p:embeddedFontLst>
    <p:embeddedFont>
      <p:font typeface="Impact" pitchFamily="34" charset="0"/>
      <p:regular r:id="rId11"/>
    </p:embeddedFont>
    <p:embeddedFont>
      <p:font typeface="Roboto Slab" charset="0"/>
      <p:regular r:id="rId12"/>
      <p:bold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Nixie One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366" y="3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5875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3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204038"/>
            <a:ext cx="503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El Contenido Escritural en el Evangelismo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371126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</a:t>
            </a:r>
            <a:r>
              <a:rPr lang="en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V</a:t>
            </a: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: </a:t>
            </a: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Los</a:t>
            </a: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Componentes escenciales </a:t>
            </a:r>
            <a:b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</a:b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	  en el evangelismo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15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539552" y="2254682"/>
            <a:ext cx="849592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Escudriñad las Escrituras; porque a vosotros os </a:t>
            </a:r>
            <a:r>
              <a:rPr lang="es-MX" dirty="0" smtClean="0">
                <a:latin typeface="Calibri" pitchFamily="34" charset="0"/>
              </a:rPr>
              <a:t>parece </a:t>
            </a:r>
            <a:r>
              <a:rPr lang="es-MX" dirty="0">
                <a:latin typeface="Calibri" pitchFamily="34" charset="0"/>
              </a:rPr>
              <a:t>que </a:t>
            </a:r>
            <a:r>
              <a:rPr lang="es-MX" dirty="0" smtClean="0">
                <a:latin typeface="Calibri" pitchFamily="34" charset="0"/>
              </a:rPr>
              <a:t/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en </a:t>
            </a:r>
            <a:r>
              <a:rPr lang="es-MX" dirty="0">
                <a:latin typeface="Calibri" pitchFamily="34" charset="0"/>
              </a:rPr>
              <a:t>ellas tenéis la vida eterna; y ellas son las que dan testimonio de mí;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Juan 5:39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¿Cómo utilizamos las Escrituras?</a:t>
            </a: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4" name="Google Shape;220;p22"/>
          <p:cNvSpPr txBox="1">
            <a:spLocks/>
          </p:cNvSpPr>
          <p:nvPr/>
        </p:nvSpPr>
        <p:spPr>
          <a:xfrm>
            <a:off x="4788024" y="1563638"/>
            <a:ext cx="4104456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Apología </a:t>
            </a:r>
          </a:p>
          <a:p>
            <a:pPr marL="342900" indent="-342900" algn="ctr">
              <a:buFont typeface="Arial" pitchFamily="34" charset="0"/>
              <a:buChar char="•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Textos para probar enseñanzas</a:t>
            </a:r>
            <a:br>
              <a:rPr lang="es-MX" sz="2000" dirty="0" smtClean="0">
                <a:latin typeface="Calibri" pitchFamily="34" charset="0"/>
              </a:rPr>
            </a:br>
            <a:endParaRPr lang="es-MX" sz="20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Textos argumentativos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Textos fuera de contexto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Textos centrados en </a:t>
            </a:r>
            <a:br>
              <a:rPr lang="es-MX" sz="2000" dirty="0" smtClean="0">
                <a:latin typeface="Calibri" pitchFamily="34" charset="0"/>
              </a:rPr>
            </a:br>
            <a:r>
              <a:rPr lang="es-MX" sz="2000" dirty="0" smtClean="0">
                <a:latin typeface="Calibri" pitchFamily="34" charset="0"/>
              </a:rPr>
              <a:t>        temáticas teológica o prácticas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15" name="Google Shape;220;p22"/>
          <p:cNvSpPr txBox="1">
            <a:spLocks/>
          </p:cNvSpPr>
          <p:nvPr/>
        </p:nvSpPr>
        <p:spPr>
          <a:xfrm>
            <a:off x="395536" y="1563638"/>
            <a:ext cx="4032448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Hacer un plan evangelístico</a:t>
            </a:r>
          </a:p>
          <a:p>
            <a:pPr algn="ctr"/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Versículos aislados</a:t>
            </a:r>
            <a:br>
              <a:rPr lang="es-MX" sz="2000" dirty="0" smtClean="0">
                <a:latin typeface="Calibri" pitchFamily="34" charset="0"/>
              </a:rPr>
            </a:br>
            <a:endParaRPr lang="es-MX" sz="20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Mezcla de ideas y contextos</a:t>
            </a:r>
            <a:br>
              <a:rPr lang="es-MX" sz="2000" dirty="0" smtClean="0">
                <a:latin typeface="Calibri" pitchFamily="34" charset="0"/>
              </a:rPr>
            </a:br>
            <a:endParaRPr lang="es-MX" sz="20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Busca presentar el</a:t>
            </a:r>
            <a:br>
              <a:rPr lang="es-MX" sz="2000" dirty="0" smtClean="0">
                <a:latin typeface="Calibri" pitchFamily="34" charset="0"/>
              </a:rPr>
            </a:br>
            <a:r>
              <a:rPr lang="es-MX" sz="2000" dirty="0" smtClean="0">
                <a:latin typeface="Calibri" pitchFamily="34" charset="0"/>
              </a:rPr>
              <a:t>        «Plan de salvación»</a:t>
            </a:r>
            <a:br>
              <a:rPr lang="es-MX" sz="2000" dirty="0" smtClean="0">
                <a:latin typeface="Calibri" pitchFamily="34" charset="0"/>
              </a:rPr>
            </a:br>
            <a:endParaRPr lang="es-MX" sz="20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Memorización y repetición</a:t>
            </a: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 txBox="1">
            <a:spLocks noGrp="1"/>
          </p:cNvSpPr>
          <p:nvPr>
            <p:ph type="ctrTitle" idx="4294967295"/>
          </p:nvPr>
        </p:nvSpPr>
        <p:spPr>
          <a:xfrm>
            <a:off x="685800" y="1179940"/>
            <a:ext cx="475029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6"/>
                </a:solidFill>
                <a:latin typeface="Calibri" pitchFamily="34" charset="0"/>
              </a:rPr>
              <a:t>Las Escrituras llevan a Cristo</a:t>
            </a:r>
            <a:endParaRPr sz="60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71" name="Google Shape;171;p19"/>
          <p:cNvSpPr txBox="1">
            <a:spLocks noGrp="1"/>
          </p:cNvSpPr>
          <p:nvPr>
            <p:ph type="subTitle" idx="4294967295"/>
          </p:nvPr>
        </p:nvSpPr>
        <p:spPr>
          <a:xfrm>
            <a:off x="685800" y="2724190"/>
            <a:ext cx="5254352" cy="15037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Cristo es el tema en toda la Biblia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El uso de la Biblia es para presentar </a:t>
            </a:r>
            <a:br>
              <a:rPr lang="es-MX" sz="2400" dirty="0" smtClean="0">
                <a:latin typeface="Calibri" pitchFamily="34" charset="0"/>
              </a:rPr>
            </a:br>
            <a:r>
              <a:rPr lang="es-MX" sz="2400" dirty="0" smtClean="0">
                <a:latin typeface="Calibri" pitchFamily="34" charset="0"/>
              </a:rPr>
              <a:t>a Cristo, su persona, obra y enseñanza</a:t>
            </a:r>
          </a:p>
        </p:txBody>
      </p:sp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50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AutoShape 2" descr="Icono De Cruz, Religión Ilustración Diseño Ilustración del Vector -  Ilustración de voluntad, medio: 168585131"/>
          <p:cNvSpPr>
            <a:spLocks noChangeAspect="1" noChangeArrowheads="1"/>
          </p:cNvSpPr>
          <p:nvPr/>
        </p:nvSpPr>
        <p:spPr bwMode="auto">
          <a:xfrm>
            <a:off x="155575" y="-982663"/>
            <a:ext cx="205740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" name="AutoShape 2" descr="Iglesia logo cristiano signo símbolos la cruz de Jes - vector de stock |  Crushpixel"/>
          <p:cNvSpPr>
            <a:spLocks noChangeAspect="1" noChangeArrowheads="1"/>
          </p:cNvSpPr>
          <p:nvPr/>
        </p:nvSpPr>
        <p:spPr bwMode="auto">
          <a:xfrm>
            <a:off x="155575" y="-852488"/>
            <a:ext cx="25527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000" r="45000">
                        <a14:foregroundMark x1="13060" y1="38298" x2="13060" y2="38298"/>
                        <a14:foregroundMark x1="24627" y1="64894" x2="24627" y2="64894"/>
                        <a14:foregroundMark x1="27985" y1="67553" x2="27985" y2="67553"/>
                        <a14:foregroundMark x1="29104" y1="72340" x2="29104" y2="723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50000"/>
          <a:stretch/>
        </p:blipFill>
        <p:spPr bwMode="auto">
          <a:xfrm>
            <a:off x="5943093" y="699542"/>
            <a:ext cx="2801414" cy="3930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424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Consejos…</a:t>
            </a:r>
            <a:endParaRPr dirty="0">
              <a:latin typeface="Calibri" pitchFamily="34" charset="0"/>
            </a:endParaRPr>
          </a:p>
        </p:txBody>
      </p:sp>
      <p:sp>
        <p:nvSpPr>
          <p:cNvPr id="411" name="Google Shape;411;p36"/>
          <p:cNvSpPr txBox="1">
            <a:spLocks noGrp="1"/>
          </p:cNvSpPr>
          <p:nvPr>
            <p:ph type="body" idx="1"/>
          </p:nvPr>
        </p:nvSpPr>
        <p:spPr>
          <a:xfrm>
            <a:off x="430173" y="1585702"/>
            <a:ext cx="8462307" cy="29302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Céntrese en un pasaje o versículo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Estudie constantemente las Escrituras</a:t>
            </a:r>
            <a:br>
              <a:rPr lang="es-MX" sz="2400" dirty="0" smtClean="0">
                <a:latin typeface="Calibri" pitchFamily="34" charset="0"/>
              </a:rPr>
            </a:br>
            <a:endParaRPr lang="es-MX" sz="2400" dirty="0">
              <a:latin typeface="Calibri" pitchFamily="34" charset="0"/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Sea natural al compartir el mensaje Escritural</a:t>
            </a:r>
            <a:br>
              <a:rPr lang="es-MX" sz="2400" dirty="0" smtClean="0">
                <a:latin typeface="Calibri" pitchFamily="34" charset="0"/>
              </a:rPr>
            </a:br>
            <a:endParaRPr lang="es-MX" sz="2400" dirty="0" smtClean="0">
              <a:latin typeface="Calibri" pitchFamily="34" charset="0"/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Siempre presente a Cristo en el evangelismo a través de las Escrituras</a:t>
            </a:r>
          </a:p>
        </p:txBody>
      </p:sp>
      <p:sp>
        <p:nvSpPr>
          <p:cNvPr id="412" name="Google Shape;412;p36"/>
          <p:cNvSpPr/>
          <p:nvPr/>
        </p:nvSpPr>
        <p:spPr>
          <a:xfrm>
            <a:off x="384312" y="911602"/>
            <a:ext cx="297381" cy="266947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1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Escritura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s-MX" sz="2400" dirty="0">
                <a:latin typeface="Calibri" pitchFamily="34" charset="0"/>
              </a:rPr>
              <a:t>La Biblia es la revelación de Dios y por lo tanto es la fuente de nuestro mensaje evangelístico. Erramos cuando solamente la utilizamos para sustentar una idea o cuando tergiversamos su contenido a nuestro interés y conveniencia.</a:t>
            </a:r>
            <a:endParaRPr lang="es-MX" sz="2400" dirty="0" smtClean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38" y="1504357"/>
            <a:ext cx="4331576" cy="36391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Ben White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https://unsplash.com/photos/W8Qqn1PmQH0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</a:t>
            </a:r>
            <a:r>
              <a:rPr lang="es-MX" sz="3600" b="1" dirty="0">
                <a:solidFill>
                  <a:srgbClr val="FFFFFF"/>
                </a:solidFill>
                <a:latin typeface="Calibri" pitchFamily="34" charset="0"/>
              </a:rPr>
              <a:t>V</a:t>
            </a: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los capítulos 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«Cristo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, el Salvador: La evangelización como una persona no como un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plan»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(69-84) y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«Jesús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como Señor: los componentes esenciales del mensaje del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evangelio»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(167-182) en el libro “La Evangelización” (30 págs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.)</a:t>
            </a: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endParaRPr lang="es-MX" sz="2400" dirty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Prepararse para el examen de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la Unidad</a:t>
            </a:r>
            <a:endParaRPr lang="es-MX" sz="2400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17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6664884</TotalTime>
  <Words>231</Words>
  <Application>Microsoft Office PowerPoint</Application>
  <PresentationFormat>Presentación en pantalla (16:9)</PresentationFormat>
  <Paragraphs>57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Impact</vt:lpstr>
      <vt:lpstr>Roboto Slab</vt:lpstr>
      <vt:lpstr>Calibri</vt:lpstr>
      <vt:lpstr>Nixie One</vt:lpstr>
      <vt:lpstr>Warwick template</vt:lpstr>
      <vt:lpstr>Evangelismo: Presentando la Gracia</vt:lpstr>
      <vt:lpstr>El Contenido Escritural en el Evangelismo</vt:lpstr>
      <vt:lpstr>Presentación de PowerPoint</vt:lpstr>
      <vt:lpstr>¿Cómo utilizamos las Escrituras?</vt:lpstr>
      <vt:lpstr>Las Escrituras llevan a Cristo</vt:lpstr>
      <vt:lpstr>Consejos…</vt:lpstr>
      <vt:lpstr>La Escritura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44</cp:revision>
  <dcterms:modified xsi:type="dcterms:W3CDTF">2021-09-28T13:54:53Z</dcterms:modified>
</cp:coreProperties>
</file>