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media/image1.jpeg" ContentType="image/jpeg"/>
  <Override PartName="/ppt/theme/theme2.xml" ContentType="application/vnd.openxmlformats-officedocument.theme+xml"/>
  <Override PartName="/ppt/media/image2.jpeg" ContentType="image/jpeg"/>
  <Override PartName="/ppt/media/image3.jpeg" ContentType="image/jpeg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6D6"/>
              </a:solidFill>
              <a:prstDash val="solid"/>
              <a:miter lim="400000"/>
            </a:ln>
          </a:left>
          <a:right>
            <a:ln w="254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254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6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6D6"/>
              </a:solidFill>
              <a:prstDash val="solid"/>
              <a:miter lim="400000"/>
            </a:ln>
          </a:top>
          <a:bottom>
            <a:ln w="254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84E00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AAAAA"/>
              </a:solidFill>
              <a:prstDash val="solid"/>
              <a:miter lim="400000"/>
            </a:ln>
          </a:left>
          <a:right>
            <a:ln w="12700" cap="flat">
              <a:solidFill>
                <a:srgbClr val="AAAAAA"/>
              </a:solidFill>
              <a:prstDash val="solid"/>
              <a:miter lim="400000"/>
            </a:ln>
          </a:right>
          <a:top>
            <a:ln w="12700" cap="flat">
              <a:solidFill>
                <a:srgbClr val="AAAAAA"/>
              </a:solidFill>
              <a:prstDash val="solid"/>
              <a:miter lim="400000"/>
            </a:ln>
          </a:top>
          <a:bottom>
            <a:ln w="12700" cap="flat">
              <a:solidFill>
                <a:srgbClr val="AAAAAA"/>
              </a:solidFill>
              <a:prstDash val="solid"/>
              <a:miter lim="400000"/>
            </a:ln>
          </a:bottom>
          <a:insideH>
            <a:ln w="12700" cap="flat">
              <a:solidFill>
                <a:srgbClr val="AAAAAA"/>
              </a:solidFill>
              <a:prstDash val="solid"/>
              <a:miter lim="400000"/>
            </a:ln>
          </a:insideH>
          <a:insideV>
            <a:ln w="12700" cap="flat">
              <a:solidFill>
                <a:srgbClr val="AAAA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-119728"/>
              <a:satOff val="5580"/>
              <a:lumOff val="-12961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09090"/>
              </a:solidFill>
              <a:prstDash val="solid"/>
              <a:miter lim="400000"/>
            </a:ln>
          </a:left>
          <a:right>
            <a:ln w="12700" cap="flat">
              <a:solidFill>
                <a:srgbClr val="909090"/>
              </a:solidFill>
              <a:prstDash val="solid"/>
              <a:miter lim="400000"/>
            </a:ln>
          </a:right>
          <a:top>
            <a:ln w="12700" cap="flat">
              <a:solidFill>
                <a:srgbClr val="909090"/>
              </a:solidFill>
              <a:prstDash val="solid"/>
              <a:miter lim="400000"/>
            </a:ln>
          </a:top>
          <a:bottom>
            <a:ln w="12700" cap="flat">
              <a:solidFill>
                <a:srgbClr val="909090"/>
              </a:solidFill>
              <a:prstDash val="solid"/>
              <a:miter lim="400000"/>
            </a:ln>
          </a:bottom>
          <a:insideH>
            <a:ln w="12700" cap="flat">
              <a:solidFill>
                <a:srgbClr val="909090"/>
              </a:solidFill>
              <a:prstDash val="solid"/>
              <a:miter lim="400000"/>
            </a:ln>
          </a:insideH>
          <a:insideV>
            <a:ln w="12700" cap="flat">
              <a:solidFill>
                <a:srgbClr val="90909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98089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0" name="Shape 160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1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/Relationships>

</file>

<file path=ppt/slideLayouts/_rels/slideLayout1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1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/Relationships>

</file>

<file path=ppt/slideLayouts/_rels/slideLayout1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/>
          <p:nvPr>
            <p:ph type="body" sz="quarter" idx="13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i="1" sz="24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94" name="“Type a quote here.”"/>
          <p:cNvSpPr txBox="1"/>
          <p:nvPr>
            <p:ph type="body" sz="quarter" idx="14"/>
          </p:nvPr>
        </p:nvSpPr>
        <p:spPr>
          <a:xfrm>
            <a:off x="1270000" y="4308599"/>
            <a:ext cx="10464800" cy="609776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sz="34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/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Subtitle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itle Text"/>
          <p:cNvSpPr txBox="1"/>
          <p:nvPr>
            <p:ph type="title"/>
          </p:nvPr>
        </p:nvSpPr>
        <p:spPr>
          <a:xfrm>
            <a:off x="1270000" y="2616200"/>
            <a:ext cx="10464800" cy="2540000"/>
          </a:xfrm>
          <a:prstGeom prst="rect">
            <a:avLst/>
          </a:prstGeom>
        </p:spPr>
        <p:txBody>
          <a:bodyPr anchor="b"/>
          <a:lstStyle>
            <a:lvl1pPr defTabSz="457200">
              <a:defRPr sz="7200"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18" name="Body Level One…"/>
          <p:cNvSpPr txBox="1"/>
          <p:nvPr>
            <p:ph type="body" sz="quarter" idx="1"/>
          </p:nvPr>
        </p:nvSpPr>
        <p:spPr>
          <a:xfrm>
            <a:off x="1270000" y="5207000"/>
            <a:ext cx="10464800" cy="1663700"/>
          </a:xfrm>
          <a:prstGeom prst="rect">
            <a:avLst/>
          </a:prstGeom>
        </p:spPr>
        <p:txBody>
          <a:bodyPr anchor="t"/>
          <a:lstStyle>
            <a:lvl1pPr marL="0" indent="0" algn="ctr" defTabSz="457200">
              <a:spcBef>
                <a:spcPts val="0"/>
              </a:spcBef>
              <a:buClrTx/>
              <a:buSzTx/>
              <a:buNone/>
              <a:defRPr sz="3600">
                <a:latin typeface="Chalkduster"/>
                <a:ea typeface="Chalkduster"/>
                <a:cs typeface="Chalkduster"/>
                <a:sym typeface="Chalkduster"/>
              </a:defRPr>
            </a:lvl1pPr>
            <a:lvl2pPr marL="0" indent="228600" algn="ctr" defTabSz="457200">
              <a:spcBef>
                <a:spcPts val="0"/>
              </a:spcBef>
              <a:buClrTx/>
              <a:buSzTx/>
              <a:buNone/>
              <a:defRPr sz="3600">
                <a:latin typeface="Chalkduster"/>
                <a:ea typeface="Chalkduster"/>
                <a:cs typeface="Chalkduster"/>
                <a:sym typeface="Chalkduster"/>
              </a:defRPr>
            </a:lvl2pPr>
            <a:lvl3pPr marL="0" indent="457200" algn="ctr" defTabSz="457200">
              <a:spcBef>
                <a:spcPts val="0"/>
              </a:spcBef>
              <a:buClrTx/>
              <a:buSzTx/>
              <a:buNone/>
              <a:defRPr sz="3600">
                <a:latin typeface="Chalkduster"/>
                <a:ea typeface="Chalkduster"/>
                <a:cs typeface="Chalkduster"/>
                <a:sym typeface="Chalkduster"/>
              </a:defRPr>
            </a:lvl3pPr>
            <a:lvl4pPr marL="0" indent="685800" algn="ctr" defTabSz="457200">
              <a:spcBef>
                <a:spcPts val="0"/>
              </a:spcBef>
              <a:buClrTx/>
              <a:buSzTx/>
              <a:buNone/>
              <a:defRPr sz="3600">
                <a:latin typeface="Chalkduster"/>
                <a:ea typeface="Chalkduster"/>
                <a:cs typeface="Chalkduster"/>
                <a:sym typeface="Chalkduster"/>
              </a:defRPr>
            </a:lvl4pPr>
            <a:lvl5pPr marL="0" indent="914400" algn="ctr" defTabSz="457200">
              <a:spcBef>
                <a:spcPts val="0"/>
              </a:spcBef>
              <a:buClrTx/>
              <a:buSzTx/>
              <a:buNone/>
              <a:defRPr sz="3600">
                <a:latin typeface="Chalkduster"/>
                <a:ea typeface="Chalkduster"/>
                <a:cs typeface="Chalkduster"/>
                <a:sym typeface="Chalkduster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9" name="Slide Number"/>
          <p:cNvSpPr txBox="1"/>
          <p:nvPr>
            <p:ph type="sldNum" sz="quarter" idx="2"/>
          </p:nvPr>
        </p:nvSpPr>
        <p:spPr>
          <a:xfrm>
            <a:off x="6297011" y="9197831"/>
            <a:ext cx="409839" cy="454170"/>
          </a:xfrm>
          <a:prstGeom prst="rect">
            <a:avLst/>
          </a:prstGeom>
        </p:spPr>
        <p:txBody>
          <a:bodyPr anchor="b"/>
          <a:lstStyle>
            <a:lvl1pPr defTabSz="457200">
              <a:defRPr sz="1800"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Title Text"/>
          <p:cNvSpPr txBox="1"/>
          <p:nvPr>
            <p:ph type="title"/>
          </p:nvPr>
        </p:nvSpPr>
        <p:spPr>
          <a:xfrm>
            <a:off x="1270000" y="203200"/>
            <a:ext cx="10464800" cy="2540000"/>
          </a:xfrm>
          <a:prstGeom prst="rect">
            <a:avLst/>
          </a:prstGeom>
        </p:spPr>
        <p:txBody>
          <a:bodyPr/>
          <a:lstStyle>
            <a:lvl1pPr defTabSz="457200">
              <a:defRPr sz="7200"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27" name="Body Level One…"/>
          <p:cNvSpPr txBox="1"/>
          <p:nvPr>
            <p:ph type="body" idx="1"/>
          </p:nvPr>
        </p:nvSpPr>
        <p:spPr>
          <a:xfrm>
            <a:off x="1270000" y="2768600"/>
            <a:ext cx="10464800" cy="5740400"/>
          </a:xfrm>
          <a:prstGeom prst="rect">
            <a:avLst/>
          </a:prstGeom>
        </p:spPr>
        <p:txBody>
          <a:bodyPr/>
          <a:lstStyle>
            <a:lvl1pPr marL="571500" indent="-571500" defTabSz="457200">
              <a:spcBef>
                <a:spcPts val="3600"/>
              </a:spcBef>
              <a:buClrTx/>
              <a:buSzPct val="43000"/>
              <a:buBlip>
                <a:blip r:embed="rId3"/>
              </a:buBlip>
              <a:defRPr sz="3600">
                <a:latin typeface="Chalkduster"/>
                <a:ea typeface="Chalkduster"/>
                <a:cs typeface="Chalkduster"/>
                <a:sym typeface="Chalkduster"/>
              </a:defRPr>
            </a:lvl1pPr>
            <a:lvl2pPr marL="1143000" indent="-571500" defTabSz="457200">
              <a:spcBef>
                <a:spcPts val="3600"/>
              </a:spcBef>
              <a:buClrTx/>
              <a:buSzPct val="43000"/>
              <a:buBlip>
                <a:blip r:embed="rId3"/>
              </a:buBlip>
              <a:defRPr sz="3600">
                <a:latin typeface="Chalkduster"/>
                <a:ea typeface="Chalkduster"/>
                <a:cs typeface="Chalkduster"/>
                <a:sym typeface="Chalkduster"/>
              </a:defRPr>
            </a:lvl2pPr>
            <a:lvl3pPr marL="1714500" indent="-571500" defTabSz="457200">
              <a:spcBef>
                <a:spcPts val="3600"/>
              </a:spcBef>
              <a:buClrTx/>
              <a:buSzPct val="43000"/>
              <a:buBlip>
                <a:blip r:embed="rId3"/>
              </a:buBlip>
              <a:defRPr sz="3600">
                <a:latin typeface="Chalkduster"/>
                <a:ea typeface="Chalkduster"/>
                <a:cs typeface="Chalkduster"/>
                <a:sym typeface="Chalkduster"/>
              </a:defRPr>
            </a:lvl3pPr>
            <a:lvl4pPr marL="2286000" indent="-571500" defTabSz="457200">
              <a:spcBef>
                <a:spcPts val="3600"/>
              </a:spcBef>
              <a:buClrTx/>
              <a:buSzPct val="43000"/>
              <a:buBlip>
                <a:blip r:embed="rId3"/>
              </a:buBlip>
              <a:defRPr sz="3600">
                <a:latin typeface="Chalkduster"/>
                <a:ea typeface="Chalkduster"/>
                <a:cs typeface="Chalkduster"/>
                <a:sym typeface="Chalkduster"/>
              </a:defRPr>
            </a:lvl4pPr>
            <a:lvl5pPr marL="2857500" indent="-571500" defTabSz="457200">
              <a:spcBef>
                <a:spcPts val="3600"/>
              </a:spcBef>
              <a:buClrTx/>
              <a:buSzPct val="43000"/>
              <a:buBlip>
                <a:blip r:embed="rId3"/>
              </a:buBlip>
              <a:defRPr sz="3600">
                <a:latin typeface="Chalkduster"/>
                <a:ea typeface="Chalkduster"/>
                <a:cs typeface="Chalkduster"/>
                <a:sym typeface="Chalkduster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8" name="Slide Number"/>
          <p:cNvSpPr txBox="1"/>
          <p:nvPr>
            <p:ph type="sldNum" sz="quarter" idx="2"/>
          </p:nvPr>
        </p:nvSpPr>
        <p:spPr>
          <a:xfrm>
            <a:off x="6297011" y="9197831"/>
            <a:ext cx="409839" cy="454170"/>
          </a:xfrm>
          <a:prstGeom prst="rect">
            <a:avLst/>
          </a:prstGeom>
        </p:spPr>
        <p:txBody>
          <a:bodyPr anchor="b"/>
          <a:lstStyle>
            <a:lvl1pPr defTabSz="457200">
              <a:defRPr sz="1800"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lide Number"/>
          <p:cNvSpPr txBox="1"/>
          <p:nvPr>
            <p:ph type="sldNum" sz="quarter" idx="2"/>
          </p:nvPr>
        </p:nvSpPr>
        <p:spPr>
          <a:xfrm>
            <a:off x="6297011" y="9197831"/>
            <a:ext cx="409839" cy="454170"/>
          </a:xfrm>
          <a:prstGeom prst="rect">
            <a:avLst/>
          </a:prstGeom>
        </p:spPr>
        <p:txBody>
          <a:bodyPr anchor="b"/>
          <a:lstStyle>
            <a:lvl1pPr defTabSz="457200">
              <a:defRPr sz="1800"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Bullets &amp; Photo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Image"/>
          <p:cNvSpPr/>
          <p:nvPr>
            <p:ph type="pic" sz="half" idx="13"/>
          </p:nvPr>
        </p:nvSpPr>
        <p:spPr>
          <a:xfrm>
            <a:off x="6972300" y="2984500"/>
            <a:ext cx="4747115" cy="60198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43" name="Title Text"/>
          <p:cNvSpPr txBox="1"/>
          <p:nvPr>
            <p:ph type="title"/>
          </p:nvPr>
        </p:nvSpPr>
        <p:spPr>
          <a:xfrm>
            <a:off x="1270000" y="203200"/>
            <a:ext cx="10464800" cy="2540000"/>
          </a:xfrm>
          <a:prstGeom prst="rect">
            <a:avLst/>
          </a:prstGeom>
        </p:spPr>
        <p:txBody>
          <a:bodyPr/>
          <a:lstStyle>
            <a:lvl1pPr defTabSz="457200">
              <a:defRPr sz="7200"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44" name="Body Level One…"/>
          <p:cNvSpPr txBox="1"/>
          <p:nvPr>
            <p:ph type="body" sz="half" idx="1"/>
          </p:nvPr>
        </p:nvSpPr>
        <p:spPr>
          <a:xfrm>
            <a:off x="1270000" y="2946400"/>
            <a:ext cx="5270500" cy="6096000"/>
          </a:xfrm>
          <a:prstGeom prst="rect">
            <a:avLst/>
          </a:prstGeom>
        </p:spPr>
        <p:txBody>
          <a:bodyPr/>
          <a:lstStyle>
            <a:lvl1pPr marL="482600" indent="-482600" defTabSz="457200">
              <a:spcBef>
                <a:spcPts val="3200"/>
              </a:spcBef>
              <a:buClrTx/>
              <a:buSzPct val="43000"/>
              <a:buBlip>
                <a:blip r:embed="rId3"/>
              </a:buBlip>
              <a:defRPr>
                <a:latin typeface="Chalkduster"/>
                <a:ea typeface="Chalkduster"/>
                <a:cs typeface="Chalkduster"/>
                <a:sym typeface="Chalkduster"/>
              </a:defRPr>
            </a:lvl1pPr>
            <a:lvl2pPr marL="965200" indent="-482600" defTabSz="457200">
              <a:spcBef>
                <a:spcPts val="3200"/>
              </a:spcBef>
              <a:buClrTx/>
              <a:buSzPct val="43000"/>
              <a:buBlip>
                <a:blip r:embed="rId3"/>
              </a:buBlip>
              <a:defRPr>
                <a:latin typeface="Chalkduster"/>
                <a:ea typeface="Chalkduster"/>
                <a:cs typeface="Chalkduster"/>
                <a:sym typeface="Chalkduster"/>
              </a:defRPr>
            </a:lvl2pPr>
            <a:lvl3pPr marL="1447800" indent="-482600" defTabSz="457200">
              <a:spcBef>
                <a:spcPts val="3200"/>
              </a:spcBef>
              <a:buClrTx/>
              <a:buSzPct val="43000"/>
              <a:buBlip>
                <a:blip r:embed="rId3"/>
              </a:buBlip>
              <a:defRPr>
                <a:latin typeface="Chalkduster"/>
                <a:ea typeface="Chalkduster"/>
                <a:cs typeface="Chalkduster"/>
                <a:sym typeface="Chalkduster"/>
              </a:defRPr>
            </a:lvl3pPr>
            <a:lvl4pPr marL="1930400" indent="-482600" defTabSz="457200">
              <a:spcBef>
                <a:spcPts val="3200"/>
              </a:spcBef>
              <a:buClrTx/>
              <a:buSzPct val="43000"/>
              <a:buBlip>
                <a:blip r:embed="rId3"/>
              </a:buBlip>
              <a:defRPr>
                <a:latin typeface="Chalkduster"/>
                <a:ea typeface="Chalkduster"/>
                <a:cs typeface="Chalkduster"/>
                <a:sym typeface="Chalkduster"/>
              </a:defRPr>
            </a:lvl4pPr>
            <a:lvl5pPr marL="2413000" indent="-482600" defTabSz="457200">
              <a:spcBef>
                <a:spcPts val="3200"/>
              </a:spcBef>
              <a:buClrTx/>
              <a:buSzPct val="43000"/>
              <a:buBlip>
                <a:blip r:embed="rId3"/>
              </a:buBlip>
              <a:defRPr>
                <a:latin typeface="Chalkduster"/>
                <a:ea typeface="Chalkduster"/>
                <a:cs typeface="Chalkduster"/>
                <a:sym typeface="Chalkduster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5" name="Slide Number"/>
          <p:cNvSpPr txBox="1"/>
          <p:nvPr>
            <p:ph type="sldNum" sz="quarter" idx="2"/>
          </p:nvPr>
        </p:nvSpPr>
        <p:spPr>
          <a:xfrm>
            <a:off x="6256723" y="9197831"/>
            <a:ext cx="409839" cy="454170"/>
          </a:xfrm>
          <a:prstGeom prst="rect">
            <a:avLst/>
          </a:prstGeom>
        </p:spPr>
        <p:txBody>
          <a:bodyPr anchor="b"/>
          <a:lstStyle>
            <a:lvl1pPr algn="r" defTabSz="457200">
              <a:defRPr sz="1800"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Image"/>
          <p:cNvSpPr/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53" name="Slide Number"/>
          <p:cNvSpPr txBox="1"/>
          <p:nvPr>
            <p:ph type="sldNum" sz="quarter" idx="2"/>
          </p:nvPr>
        </p:nvSpPr>
        <p:spPr>
          <a:xfrm>
            <a:off x="6297011" y="9197831"/>
            <a:ext cx="409839" cy="454170"/>
          </a:xfrm>
          <a:prstGeom prst="rect">
            <a:avLst/>
          </a:prstGeom>
        </p:spPr>
        <p:txBody>
          <a:bodyPr anchor="b"/>
          <a:lstStyle>
            <a:lvl1pPr defTabSz="457200">
              <a:defRPr sz="1800"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/>
          <p:nvPr>
            <p:ph type="pic" idx="13"/>
          </p:nvPr>
        </p:nvSpPr>
        <p:spPr>
          <a:xfrm>
            <a:off x="1619250" y="673100"/>
            <a:ext cx="9758016" cy="5905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/>
          <p:nvPr>
            <p:ph type="pic" sz="half" idx="13"/>
          </p:nvPr>
        </p:nvSpPr>
        <p:spPr>
          <a:xfrm>
            <a:off x="6718300" y="638919"/>
            <a:ext cx="5334001" cy="82169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ClrTx/>
            </a:lvl1pPr>
            <a:lvl2pPr>
              <a:buClrTx/>
            </a:lvl2pPr>
            <a:lvl3pPr>
              <a:buClrTx/>
            </a:lvl3pPr>
            <a:lvl4pPr>
              <a:buClrTx/>
            </a:lvl4pPr>
            <a:lvl5pPr>
              <a:buClrTx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/>
          <p:nvPr>
            <p:ph type="pic" sz="half" idx="13"/>
          </p:nvPr>
        </p:nvSpPr>
        <p:spPr>
          <a:xfrm>
            <a:off x="6718300" y="25908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buClrTx/>
              <a:defRPr sz="2800"/>
            </a:lvl1pPr>
            <a:lvl2pPr marL="685800" indent="-342900">
              <a:spcBef>
                <a:spcPts val="3200"/>
              </a:spcBef>
              <a:buClrTx/>
              <a:defRPr sz="2800"/>
            </a:lvl2pPr>
            <a:lvl3pPr marL="1028700" indent="-342900">
              <a:spcBef>
                <a:spcPts val="3200"/>
              </a:spcBef>
              <a:buClrTx/>
              <a:defRPr sz="2800"/>
            </a:lvl3pPr>
            <a:lvl4pPr marL="1371600" indent="-342900">
              <a:spcBef>
                <a:spcPts val="3200"/>
              </a:spcBef>
              <a:buClrTx/>
              <a:defRPr sz="2800"/>
            </a:lvl4pPr>
            <a:lvl5pPr marL="1714500" indent="-342900">
              <a:spcBef>
                <a:spcPts val="3200"/>
              </a:spcBef>
              <a:buClrTx/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>
            <a:lvl1pPr>
              <a:buClrTx/>
            </a:lvl1pPr>
            <a:lvl2pPr>
              <a:buClrTx/>
            </a:lvl2pPr>
            <a:lvl3pPr>
              <a:buClrTx/>
            </a:lvl3pPr>
            <a:lvl4pPr>
              <a:buClrTx/>
            </a:lvl4pPr>
            <a:lvl5pPr>
              <a:buClrTx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/>
          <p:nvPr>
            <p:ph type="pic" sz="quarter" idx="13"/>
          </p:nvPr>
        </p:nvSpPr>
        <p:spPr>
          <a:xfrm>
            <a:off x="6731000" y="49657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Image"/>
          <p:cNvSpPr/>
          <p:nvPr>
            <p:ph type="pic" sz="quarter" idx="14"/>
          </p:nvPr>
        </p:nvSpPr>
        <p:spPr>
          <a:xfrm>
            <a:off x="6731000" y="6350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Image"/>
          <p:cNvSpPr/>
          <p:nvPr>
            <p:ph type="pic" sz="half" idx="15"/>
          </p:nvPr>
        </p:nvSpPr>
        <p:spPr>
          <a:xfrm>
            <a:off x="952500" y="635000"/>
            <a:ext cx="5334000" cy="8229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6.tif"/></Relationships>
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7.tif"/></Relationships>
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8.tif"/></Relationships>
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9.tif"/></Relationships>
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10.tif"/></Relationships>
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11.tif"/></Relationships>
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5.xml"/></Relationships>
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3.png"/><Relationship Id="rId3" Type="http://schemas.openxmlformats.org/officeDocument/2006/relationships/image" Target="../media/image1.png"/></Relationships>
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3.jpeg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.jpeg"/><Relationship Id="rId3" Type="http://schemas.openxmlformats.org/officeDocument/2006/relationships/image" Target="../media/image2.png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1.tif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.jpeg"/><Relationship Id="rId3" Type="http://schemas.openxmlformats.org/officeDocument/2006/relationships/image" Target="../media/image2.png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2.tif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5.xml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3.tif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4.tif"/></Relationships>
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5.tif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Unidad 6…"/>
          <p:cNvSpPr txBox="1"/>
          <p:nvPr>
            <p:ph type="title"/>
          </p:nvPr>
        </p:nvSpPr>
        <p:spPr>
          <a:xfrm>
            <a:off x="1270000" y="596900"/>
            <a:ext cx="10464800" cy="3016201"/>
          </a:xfrm>
          <a:prstGeom prst="rect">
            <a:avLst/>
          </a:prstGeom>
        </p:spPr>
        <p:txBody>
          <a:bodyPr/>
          <a:lstStyle/>
          <a:p>
            <a:pPr defTabSz="374904">
              <a:defRPr sz="5904"/>
            </a:pPr>
            <a:r>
              <a:t>Unidad 6</a:t>
            </a:r>
          </a:p>
          <a:p>
            <a:pPr defTabSz="374904">
              <a:defRPr sz="5904"/>
            </a:pPr>
          </a:p>
          <a:p>
            <a:pPr defTabSz="374904">
              <a:defRPr sz="5904"/>
            </a:pPr>
            <a:r>
              <a:t>COMPOSICIÓN</a:t>
            </a:r>
          </a:p>
        </p:txBody>
      </p:sp>
      <p:sp>
        <p:nvSpPr>
          <p:cNvPr id="163" name="LECCIONES…"/>
          <p:cNvSpPr txBox="1"/>
          <p:nvPr>
            <p:ph type="body" sz="half" idx="1"/>
          </p:nvPr>
        </p:nvSpPr>
        <p:spPr>
          <a:xfrm>
            <a:off x="2552005" y="3610554"/>
            <a:ext cx="7900790" cy="4225728"/>
          </a:xfrm>
          <a:prstGeom prst="rect">
            <a:avLst/>
          </a:prstGeom>
        </p:spPr>
        <p:txBody>
          <a:bodyPr/>
          <a:lstStyle/>
          <a:p>
            <a:pPr/>
          </a:p>
          <a:p>
            <a:pPr/>
            <a:r>
              <a:t>LECCIONES</a:t>
            </a:r>
          </a:p>
          <a:p>
            <a:pPr algn="l"/>
            <a:r>
              <a:t>1. Práctica 1 </a:t>
            </a:r>
          </a:p>
          <a:p>
            <a:pPr algn="l"/>
            <a:r>
              <a:t>2. Práctica 2</a:t>
            </a:r>
          </a:p>
          <a:p>
            <a:pPr algn="l"/>
            <a:r>
              <a:t>3. Práctica 3</a:t>
            </a:r>
          </a:p>
        </p:txBody>
      </p:sp>
      <p:sp>
        <p:nvSpPr>
          <p:cNvPr id="164" name="Apple"/>
          <p:cNvSpPr/>
          <p:nvPr/>
        </p:nvSpPr>
        <p:spPr>
          <a:xfrm>
            <a:off x="11272154" y="7859135"/>
            <a:ext cx="1168519" cy="13296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7410" h="20613" fill="norm" stroke="1" extrusionOk="0">
                <a:moveTo>
                  <a:pt x="0" y="2"/>
                </a:moveTo>
                <a:cubicBezTo>
                  <a:pt x="1451" y="3943"/>
                  <a:pt x="5157" y="4456"/>
                  <a:pt x="6978" y="3382"/>
                </a:cubicBezTo>
                <a:cubicBezTo>
                  <a:pt x="7286" y="3563"/>
                  <a:pt x="8060" y="4073"/>
                  <a:pt x="8550" y="4884"/>
                </a:cubicBezTo>
                <a:cubicBezTo>
                  <a:pt x="8454" y="5252"/>
                  <a:pt x="8387" y="5636"/>
                  <a:pt x="8341" y="6039"/>
                </a:cubicBezTo>
                <a:cubicBezTo>
                  <a:pt x="7169" y="5159"/>
                  <a:pt x="4412" y="3710"/>
                  <a:pt x="1571" y="6696"/>
                </a:cubicBezTo>
                <a:cubicBezTo>
                  <a:pt x="-2090" y="10545"/>
                  <a:pt x="1666" y="17304"/>
                  <a:pt x="3532" y="19171"/>
                </a:cubicBezTo>
                <a:cubicBezTo>
                  <a:pt x="5051" y="20690"/>
                  <a:pt x="7284" y="21033"/>
                  <a:pt x="8895" y="20084"/>
                </a:cubicBezTo>
                <a:cubicBezTo>
                  <a:pt x="10541" y="20966"/>
                  <a:pt x="12760" y="20533"/>
                  <a:pt x="14220" y="18952"/>
                </a:cubicBezTo>
                <a:cubicBezTo>
                  <a:pt x="16014" y="17010"/>
                  <a:pt x="19510" y="10100"/>
                  <a:pt x="15705" y="6404"/>
                </a:cubicBezTo>
                <a:cubicBezTo>
                  <a:pt x="12821" y="3604"/>
                  <a:pt x="10177" y="5030"/>
                  <a:pt x="8996" y="5962"/>
                </a:cubicBezTo>
                <a:cubicBezTo>
                  <a:pt x="9362" y="4276"/>
                  <a:pt x="10299" y="2881"/>
                  <a:pt x="11830" y="1818"/>
                </a:cubicBezTo>
                <a:cubicBezTo>
                  <a:pt x="12127" y="1605"/>
                  <a:pt x="11429" y="972"/>
                  <a:pt x="11062" y="1235"/>
                </a:cubicBezTo>
                <a:cubicBezTo>
                  <a:pt x="9865" y="2172"/>
                  <a:pt x="9134" y="3168"/>
                  <a:pt x="8722" y="4327"/>
                </a:cubicBezTo>
                <a:cubicBezTo>
                  <a:pt x="8152" y="3554"/>
                  <a:pt x="7406" y="3094"/>
                  <a:pt x="7137" y="2944"/>
                </a:cubicBezTo>
                <a:cubicBezTo>
                  <a:pt x="6952" y="2300"/>
                  <a:pt x="6374" y="756"/>
                  <a:pt x="4976" y="243"/>
                </a:cubicBezTo>
                <a:cubicBezTo>
                  <a:pt x="2769" y="-567"/>
                  <a:pt x="2384" y="993"/>
                  <a:pt x="0" y="2"/>
                </a:cubicBezTo>
                <a:close/>
              </a:path>
            </a:pathLst>
          </a:custGeom>
          <a:solidFill>
            <a:srgbClr val="C13521"/>
          </a:solidFill>
          <a:ln w="12700">
            <a:miter lim="400000"/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>
              <a:defRPr b="0" sz="3200">
                <a:effectLst>
                  <a:outerShdw sx="100000" sy="100000" kx="0" ky="0" algn="b" rotWithShape="0" blurRad="63500" dist="25400" dir="270000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</a:p>
        </p:txBody>
      </p:sp>
      <p:sp>
        <p:nvSpPr>
          <p:cNvPr id="165" name="Dingbat Check"/>
          <p:cNvSpPr/>
          <p:nvPr/>
        </p:nvSpPr>
        <p:spPr>
          <a:xfrm>
            <a:off x="1508229" y="6010996"/>
            <a:ext cx="1301542" cy="123680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52" h="20404" fill="norm" stroke="1" extrusionOk="0">
                <a:moveTo>
                  <a:pt x="19340" y="6"/>
                </a:moveTo>
                <a:cubicBezTo>
                  <a:pt x="18911" y="-308"/>
                  <a:pt x="8317" y="11620"/>
                  <a:pt x="6423" y="13985"/>
                </a:cubicBezTo>
                <a:cubicBezTo>
                  <a:pt x="6323" y="14108"/>
                  <a:pt x="6215" y="14226"/>
                  <a:pt x="6090" y="14370"/>
                </a:cubicBezTo>
                <a:cubicBezTo>
                  <a:pt x="5960" y="14216"/>
                  <a:pt x="5854" y="14096"/>
                  <a:pt x="5755" y="13971"/>
                </a:cubicBezTo>
                <a:cubicBezTo>
                  <a:pt x="4964" y="12967"/>
                  <a:pt x="4458" y="12167"/>
                  <a:pt x="3657" y="11171"/>
                </a:cubicBezTo>
                <a:cubicBezTo>
                  <a:pt x="3337" y="10773"/>
                  <a:pt x="2972" y="10410"/>
                  <a:pt x="2634" y="10026"/>
                </a:cubicBezTo>
                <a:cubicBezTo>
                  <a:pt x="2472" y="9843"/>
                  <a:pt x="2283" y="9849"/>
                  <a:pt x="2071" y="9915"/>
                </a:cubicBezTo>
                <a:cubicBezTo>
                  <a:pt x="1856" y="9981"/>
                  <a:pt x="1574" y="9982"/>
                  <a:pt x="1303" y="10152"/>
                </a:cubicBezTo>
                <a:cubicBezTo>
                  <a:pt x="1209" y="10262"/>
                  <a:pt x="1332" y="10438"/>
                  <a:pt x="1349" y="10609"/>
                </a:cubicBezTo>
                <a:cubicBezTo>
                  <a:pt x="1369" y="10821"/>
                  <a:pt x="603" y="10792"/>
                  <a:pt x="203" y="11061"/>
                </a:cubicBezTo>
                <a:cubicBezTo>
                  <a:pt x="111" y="11123"/>
                  <a:pt x="286" y="11375"/>
                  <a:pt x="227" y="11440"/>
                </a:cubicBezTo>
                <a:cubicBezTo>
                  <a:pt x="51" y="11634"/>
                  <a:pt x="-61" y="11588"/>
                  <a:pt x="36" y="11826"/>
                </a:cubicBezTo>
                <a:cubicBezTo>
                  <a:pt x="896" y="13941"/>
                  <a:pt x="2182" y="15733"/>
                  <a:pt x="3218" y="17879"/>
                </a:cubicBezTo>
                <a:cubicBezTo>
                  <a:pt x="4865" y="21292"/>
                  <a:pt x="5178" y="19166"/>
                  <a:pt x="5654" y="19575"/>
                </a:cubicBezTo>
                <a:cubicBezTo>
                  <a:pt x="7119" y="20836"/>
                  <a:pt x="6474" y="21179"/>
                  <a:pt x="9921" y="16770"/>
                </a:cubicBezTo>
                <a:cubicBezTo>
                  <a:pt x="11378" y="14721"/>
                  <a:pt x="19009" y="5203"/>
                  <a:pt x="20710" y="3334"/>
                </a:cubicBezTo>
                <a:cubicBezTo>
                  <a:pt x="20919" y="3106"/>
                  <a:pt x="21118" y="2879"/>
                  <a:pt x="21258" y="2594"/>
                </a:cubicBezTo>
                <a:cubicBezTo>
                  <a:pt x="21526" y="2050"/>
                  <a:pt x="21539" y="2066"/>
                  <a:pt x="21150" y="1624"/>
                </a:cubicBezTo>
                <a:cubicBezTo>
                  <a:pt x="21006" y="1461"/>
                  <a:pt x="20856" y="1427"/>
                  <a:pt x="20646" y="1437"/>
                </a:cubicBezTo>
                <a:cubicBezTo>
                  <a:pt x="20244" y="1456"/>
                  <a:pt x="20044" y="1227"/>
                  <a:pt x="20086" y="860"/>
                </a:cubicBezTo>
                <a:cubicBezTo>
                  <a:pt x="20096" y="778"/>
                  <a:pt x="20075" y="672"/>
                  <a:pt x="20023" y="612"/>
                </a:cubicBezTo>
                <a:cubicBezTo>
                  <a:pt x="19903" y="469"/>
                  <a:pt x="19492" y="117"/>
                  <a:pt x="19340" y="6"/>
                </a:cubicBezTo>
                <a:close/>
              </a:path>
            </a:pathLst>
          </a:custGeom>
          <a:solidFill>
            <a:srgbClr val="C13521"/>
          </a:solidFill>
          <a:ln w="12700">
            <a:miter lim="400000"/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>
              <a:defRPr b="0" sz="3200">
                <a:effectLst>
                  <a:outerShdw sx="100000" sy="100000" kx="0" ky="0" algn="b" rotWithShape="0" blurRad="63500" dist="25400" dir="270000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Unidad 6. Composición…"/>
          <p:cNvSpPr txBox="1"/>
          <p:nvPr>
            <p:ph type="title" idx="4294967295"/>
          </p:nvPr>
        </p:nvSpPr>
        <p:spPr>
          <a:xfrm>
            <a:off x="6772324" y="-215900"/>
            <a:ext cx="6092776" cy="1201887"/>
          </a:xfrm>
          <a:prstGeom prst="rect">
            <a:avLst/>
          </a:prstGeom>
        </p:spPr>
        <p:txBody>
          <a:bodyPr/>
          <a:lstStyle/>
          <a:p>
            <a:pPr algn="r" defTabSz="457200">
              <a:defRPr sz="14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Unidad 6. Composición</a:t>
            </a:r>
          </a:p>
          <a:p>
            <a:pPr algn="r" defTabSz="457200">
              <a:defRPr sz="14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Lección 3. Práctica 3</a:t>
            </a:r>
          </a:p>
        </p:txBody>
      </p:sp>
      <p:sp>
        <p:nvSpPr>
          <p:cNvPr id="210" name="Karen Salas…"/>
          <p:cNvSpPr txBox="1"/>
          <p:nvPr/>
        </p:nvSpPr>
        <p:spPr>
          <a:xfrm>
            <a:off x="1133267" y="8354863"/>
            <a:ext cx="10966865" cy="10373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457200">
              <a:defRPr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Karen Salas</a:t>
            </a:r>
          </a:p>
          <a:p>
            <a:pPr defTabSz="457200">
              <a:defRPr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http://karensalas.com/2017/08/24/7-enemigos-la-creatividad/</a:t>
            </a:r>
          </a:p>
        </p:txBody>
      </p:sp>
      <p:pic>
        <p:nvPicPr>
          <p:cNvPr id="211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39095" y="749300"/>
            <a:ext cx="11355210" cy="757013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Unidad 6. Composición…"/>
          <p:cNvSpPr txBox="1"/>
          <p:nvPr>
            <p:ph type="title" idx="4294967295"/>
          </p:nvPr>
        </p:nvSpPr>
        <p:spPr>
          <a:xfrm>
            <a:off x="6772324" y="-215900"/>
            <a:ext cx="6092776" cy="1201887"/>
          </a:xfrm>
          <a:prstGeom prst="rect">
            <a:avLst/>
          </a:prstGeom>
        </p:spPr>
        <p:txBody>
          <a:bodyPr/>
          <a:lstStyle/>
          <a:p>
            <a:pPr algn="r" defTabSz="457200">
              <a:defRPr sz="14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Unidad 6. Composición</a:t>
            </a:r>
          </a:p>
          <a:p>
            <a:pPr algn="r" defTabSz="457200">
              <a:defRPr sz="14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Lección 3. Práctica 3</a:t>
            </a:r>
          </a:p>
        </p:txBody>
      </p:sp>
      <p:sp>
        <p:nvSpPr>
          <p:cNvPr id="214" name="Karen Salas…"/>
          <p:cNvSpPr txBox="1"/>
          <p:nvPr/>
        </p:nvSpPr>
        <p:spPr>
          <a:xfrm>
            <a:off x="1133267" y="8354863"/>
            <a:ext cx="10966865" cy="10373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457200">
              <a:defRPr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Karen Salas</a:t>
            </a:r>
          </a:p>
          <a:p>
            <a:pPr defTabSz="457200">
              <a:defRPr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http://karensalas.com/2017/08/24/7-enemigos-la-creatividad/</a:t>
            </a:r>
          </a:p>
        </p:txBody>
      </p:sp>
      <p:pic>
        <p:nvPicPr>
          <p:cNvPr id="215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38200" y="800100"/>
            <a:ext cx="11328400" cy="755226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Unidad 6. Composición…"/>
          <p:cNvSpPr txBox="1"/>
          <p:nvPr>
            <p:ph type="title" idx="4294967295"/>
          </p:nvPr>
        </p:nvSpPr>
        <p:spPr>
          <a:xfrm>
            <a:off x="6772324" y="-215900"/>
            <a:ext cx="6092776" cy="1201887"/>
          </a:xfrm>
          <a:prstGeom prst="rect">
            <a:avLst/>
          </a:prstGeom>
        </p:spPr>
        <p:txBody>
          <a:bodyPr/>
          <a:lstStyle/>
          <a:p>
            <a:pPr algn="r" defTabSz="457200">
              <a:defRPr sz="14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Unidad 6. Composición</a:t>
            </a:r>
          </a:p>
          <a:p>
            <a:pPr algn="r" defTabSz="457200">
              <a:defRPr sz="14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Lección 3. Práctica 3</a:t>
            </a:r>
          </a:p>
        </p:txBody>
      </p:sp>
      <p:sp>
        <p:nvSpPr>
          <p:cNvPr id="218" name="Karen Salas…"/>
          <p:cNvSpPr txBox="1"/>
          <p:nvPr/>
        </p:nvSpPr>
        <p:spPr>
          <a:xfrm>
            <a:off x="1133267" y="8354863"/>
            <a:ext cx="10966865" cy="10373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457200">
              <a:defRPr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Karen Salas</a:t>
            </a:r>
          </a:p>
          <a:p>
            <a:pPr defTabSz="457200">
              <a:defRPr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http://karensalas.com/2017/08/24/7-enemigos-la-creatividad/</a:t>
            </a:r>
          </a:p>
        </p:txBody>
      </p:sp>
      <p:pic>
        <p:nvPicPr>
          <p:cNvPr id="219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63235" y="889000"/>
            <a:ext cx="10966865" cy="731124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Unidad 6. Composición…"/>
          <p:cNvSpPr txBox="1"/>
          <p:nvPr>
            <p:ph type="title" idx="4294967295"/>
          </p:nvPr>
        </p:nvSpPr>
        <p:spPr>
          <a:xfrm>
            <a:off x="6772324" y="-215900"/>
            <a:ext cx="6092776" cy="1201887"/>
          </a:xfrm>
          <a:prstGeom prst="rect">
            <a:avLst/>
          </a:prstGeom>
        </p:spPr>
        <p:txBody>
          <a:bodyPr/>
          <a:lstStyle/>
          <a:p>
            <a:pPr algn="r" defTabSz="457200">
              <a:defRPr sz="14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Unidad 6. Composición</a:t>
            </a:r>
          </a:p>
          <a:p>
            <a:pPr algn="r" defTabSz="457200">
              <a:defRPr sz="14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Lección 3. Práctica 3</a:t>
            </a:r>
          </a:p>
        </p:txBody>
      </p:sp>
      <p:sp>
        <p:nvSpPr>
          <p:cNvPr id="222" name="Karen Salas…"/>
          <p:cNvSpPr txBox="1"/>
          <p:nvPr/>
        </p:nvSpPr>
        <p:spPr>
          <a:xfrm>
            <a:off x="1133267" y="8354863"/>
            <a:ext cx="10966865" cy="10373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457200">
              <a:defRPr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Karen Salas</a:t>
            </a:r>
          </a:p>
          <a:p>
            <a:pPr defTabSz="457200">
              <a:defRPr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http://karensalas.com/2017/08/24/7-enemigos-la-creatividad/</a:t>
            </a:r>
          </a:p>
        </p:txBody>
      </p:sp>
      <p:pic>
        <p:nvPicPr>
          <p:cNvPr id="223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63235" y="863600"/>
            <a:ext cx="10966865" cy="731124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Unidad 6. Composición…"/>
          <p:cNvSpPr txBox="1"/>
          <p:nvPr>
            <p:ph type="title" idx="4294967295"/>
          </p:nvPr>
        </p:nvSpPr>
        <p:spPr>
          <a:xfrm>
            <a:off x="6772324" y="-215900"/>
            <a:ext cx="6092776" cy="1201887"/>
          </a:xfrm>
          <a:prstGeom prst="rect">
            <a:avLst/>
          </a:prstGeom>
        </p:spPr>
        <p:txBody>
          <a:bodyPr/>
          <a:lstStyle/>
          <a:p>
            <a:pPr algn="r" defTabSz="457200">
              <a:defRPr sz="14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Unidad 6. Composición</a:t>
            </a:r>
          </a:p>
          <a:p>
            <a:pPr algn="r" defTabSz="457200">
              <a:defRPr sz="14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Lección 3. Práctica 3</a:t>
            </a:r>
          </a:p>
        </p:txBody>
      </p:sp>
      <p:sp>
        <p:nvSpPr>
          <p:cNvPr id="226" name="Karen Salas…"/>
          <p:cNvSpPr txBox="1"/>
          <p:nvPr/>
        </p:nvSpPr>
        <p:spPr>
          <a:xfrm>
            <a:off x="1133267" y="8354863"/>
            <a:ext cx="10966865" cy="10373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457200">
              <a:defRPr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Karen Salas</a:t>
            </a:r>
          </a:p>
          <a:p>
            <a:pPr defTabSz="457200">
              <a:defRPr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http://karensalas.com/2017/08/24/7-enemigos-la-creatividad/</a:t>
            </a:r>
          </a:p>
        </p:txBody>
      </p:sp>
      <p:pic>
        <p:nvPicPr>
          <p:cNvPr id="227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348808" y="1158497"/>
            <a:ext cx="10535784" cy="702385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Unidad 6. Composición…"/>
          <p:cNvSpPr txBox="1"/>
          <p:nvPr>
            <p:ph type="title" idx="4294967295"/>
          </p:nvPr>
        </p:nvSpPr>
        <p:spPr>
          <a:xfrm>
            <a:off x="6772324" y="-215900"/>
            <a:ext cx="6092776" cy="1201887"/>
          </a:xfrm>
          <a:prstGeom prst="rect">
            <a:avLst/>
          </a:prstGeom>
        </p:spPr>
        <p:txBody>
          <a:bodyPr/>
          <a:lstStyle/>
          <a:p>
            <a:pPr algn="r" defTabSz="457200">
              <a:defRPr sz="14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Unidad 6. Composición</a:t>
            </a:r>
          </a:p>
          <a:p>
            <a:pPr algn="r" defTabSz="457200">
              <a:defRPr sz="14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Lección 3. Práctica 3</a:t>
            </a:r>
          </a:p>
        </p:txBody>
      </p:sp>
      <p:sp>
        <p:nvSpPr>
          <p:cNvPr id="230" name="Karen Salas…"/>
          <p:cNvSpPr txBox="1"/>
          <p:nvPr/>
        </p:nvSpPr>
        <p:spPr>
          <a:xfrm>
            <a:off x="1133267" y="8354863"/>
            <a:ext cx="10966865" cy="10373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457200">
              <a:defRPr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Karen Salas</a:t>
            </a:r>
          </a:p>
          <a:p>
            <a:pPr defTabSz="457200">
              <a:defRPr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http://karensalas.com/2017/08/24/7-enemigos-la-creatividad/</a:t>
            </a:r>
          </a:p>
        </p:txBody>
      </p:sp>
      <p:pic>
        <p:nvPicPr>
          <p:cNvPr id="231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49300" y="1103081"/>
            <a:ext cx="11276546" cy="713468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Unidad 6. Composición…"/>
          <p:cNvSpPr txBox="1"/>
          <p:nvPr>
            <p:ph type="title" idx="4294967295"/>
          </p:nvPr>
        </p:nvSpPr>
        <p:spPr>
          <a:xfrm>
            <a:off x="6772324" y="-215900"/>
            <a:ext cx="6092776" cy="1201887"/>
          </a:xfrm>
          <a:prstGeom prst="rect">
            <a:avLst/>
          </a:prstGeom>
        </p:spPr>
        <p:txBody>
          <a:bodyPr/>
          <a:lstStyle/>
          <a:p>
            <a:pPr algn="r" defTabSz="457200">
              <a:defRPr sz="14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Unidad 6. Composición</a:t>
            </a:r>
          </a:p>
          <a:p>
            <a:pPr algn="r" defTabSz="457200">
              <a:defRPr sz="14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Lección 3. Práctica 3</a:t>
            </a:r>
          </a:p>
        </p:txBody>
      </p:sp>
      <p:sp>
        <p:nvSpPr>
          <p:cNvPr id="234" name="Creatividad…"/>
          <p:cNvSpPr txBox="1"/>
          <p:nvPr/>
        </p:nvSpPr>
        <p:spPr>
          <a:xfrm>
            <a:off x="1244368" y="2054298"/>
            <a:ext cx="10516064" cy="56450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457200">
              <a:defRPr b="0" sz="114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Creatividad</a:t>
            </a:r>
          </a:p>
          <a:p>
            <a:pPr defTabSz="457200">
              <a:defRPr b="0" sz="114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Crear</a:t>
            </a:r>
          </a:p>
          <a:p>
            <a:pPr defTabSz="457200">
              <a:defRPr b="0" sz="114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CREADOR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" name="Image" descr="Image"/>
          <p:cNvPicPr>
            <a:picLocks noChangeAspect="0"/>
          </p:cNvPicPr>
          <p:nvPr>
            <p:ph type="pic" idx="13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7588250" y="2254250"/>
            <a:ext cx="4835922" cy="6108700"/>
          </a:xfrm>
          <a:prstGeom prst="rect">
            <a:avLst/>
          </a:prstGeom>
        </p:spPr>
      </p:pic>
      <p:sp>
        <p:nvSpPr>
          <p:cNvPr id="237" name="TAREAS TRANSFORMADORAS"/>
          <p:cNvSpPr txBox="1"/>
          <p:nvPr>
            <p:ph type="title"/>
          </p:nvPr>
        </p:nvSpPr>
        <p:spPr>
          <a:xfrm>
            <a:off x="1612900" y="-25400"/>
            <a:ext cx="10464800" cy="2540000"/>
          </a:xfrm>
          <a:prstGeom prst="rect">
            <a:avLst/>
          </a:prstGeom>
        </p:spPr>
        <p:txBody>
          <a:bodyPr/>
          <a:lstStyle/>
          <a:p>
            <a:pPr>
              <a:defRPr sz="4700"/>
            </a:pPr>
          </a:p>
          <a:p>
            <a:pPr>
              <a:defRPr sz="4700">
                <a:solidFill>
                  <a:srgbClr val="A8E685"/>
                </a:solidFill>
              </a:defRPr>
            </a:pPr>
            <a:r>
              <a:t>TAREAS TRANSFORMADORAS</a:t>
            </a:r>
          </a:p>
        </p:txBody>
      </p:sp>
      <p:sp>
        <p:nvSpPr>
          <p:cNvPr id="238" name="U6. T3.…"/>
          <p:cNvSpPr txBox="1"/>
          <p:nvPr>
            <p:ph type="body" sz="half" idx="1"/>
          </p:nvPr>
        </p:nvSpPr>
        <p:spPr>
          <a:xfrm>
            <a:off x="1079599" y="2159000"/>
            <a:ext cx="6100416" cy="6096000"/>
          </a:xfrm>
          <a:prstGeom prst="rect">
            <a:avLst/>
          </a:prstGeom>
        </p:spPr>
        <p:txBody>
          <a:bodyPr/>
          <a:lstStyle/>
          <a:p>
            <a:pPr marL="482599" indent="-482599">
              <a:buBlip>
                <a:blip r:embed="rId3"/>
              </a:buBlip>
              <a:defRPr sz="5700"/>
            </a:pPr>
            <a:r>
              <a:t> U6. T3. </a:t>
            </a:r>
          </a:p>
          <a:p>
            <a:pPr marL="0" indent="0">
              <a:buSzTx/>
              <a:buNone/>
              <a:defRPr sz="5700"/>
            </a:pPr>
            <a:r>
              <a:t>Reescribir la tarea U6. T3. Añadiendo aspectos creativos.</a:t>
            </a:r>
          </a:p>
        </p:txBody>
      </p:sp>
      <p:sp>
        <p:nvSpPr>
          <p:cNvPr id="239" name="Unidad 6. Composición…"/>
          <p:cNvSpPr txBox="1"/>
          <p:nvPr/>
        </p:nvSpPr>
        <p:spPr>
          <a:xfrm>
            <a:off x="6772324" y="-203200"/>
            <a:ext cx="6092776" cy="12018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 algn="r" defTabSz="457200">
              <a:defRPr b="0" sz="14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Unidad 6. Composición</a:t>
            </a:r>
          </a:p>
          <a:p>
            <a:pPr algn="r" defTabSz="457200">
              <a:defRPr b="0" sz="14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Lección 1. Práctica 1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1" name="Image" descr="Image"/>
          <p:cNvPicPr>
            <a:picLocks noChangeAspect="1"/>
          </p:cNvPicPr>
          <p:nvPr>
            <p:ph type="pic" idx="13"/>
          </p:nvPr>
        </p:nvPicPr>
        <p:blipFill>
          <a:blip r:embed="rId2">
            <a:extLst/>
          </a:blip>
          <a:srcRect l="5145" t="2106" r="7927" b="3078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242" name="Examen Unidad 6"/>
          <p:cNvSpPr txBox="1"/>
          <p:nvPr/>
        </p:nvSpPr>
        <p:spPr>
          <a:xfrm>
            <a:off x="443272" y="536936"/>
            <a:ext cx="5539656" cy="7803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b="0" sz="4200">
                <a:solidFill>
                  <a:srgbClr val="000000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pPr/>
            <a:r>
              <a:t>Examen Unidad 6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Ejemplo en vivo……"/>
          <p:cNvSpPr txBox="1"/>
          <p:nvPr>
            <p:ph type="body" sz="quarter" idx="1"/>
          </p:nvPr>
        </p:nvSpPr>
        <p:spPr>
          <a:xfrm>
            <a:off x="6507881" y="400845"/>
            <a:ext cx="6092777" cy="1929062"/>
          </a:xfrm>
          <a:prstGeom prst="rect">
            <a:avLst/>
          </a:prstGeom>
          <a:blipFill>
            <a:blip r:embed="rId2"/>
          </a:blipFill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p:spPr>
        <p:txBody>
          <a:bodyPr/>
          <a:lstStyle/>
          <a:p>
            <a:pPr lvl="1" marL="0" indent="100584" algn="just" defTabSz="201168">
              <a:spcBef>
                <a:spcPts val="0"/>
              </a:spcBef>
              <a:buSzTx/>
              <a:buNone/>
              <a:defRPr sz="1584">
                <a:solidFill>
                  <a:srgbClr val="A8E685"/>
                </a:solidFill>
              </a:defRPr>
            </a:pPr>
            <a:r>
              <a:t>Ejemplo en vivo…</a:t>
            </a:r>
          </a:p>
          <a:p>
            <a:pPr lvl="1" marL="0" indent="100584" defTabSz="201168">
              <a:spcBef>
                <a:spcPts val="0"/>
              </a:spcBef>
              <a:buSzTx/>
              <a:buNone/>
              <a:defRPr sz="1584"/>
            </a:pPr>
            <a:r>
              <a:t>Hacer el mapa conceptual para una composición sobre el ministerio de Jesús para explicar a los niños de la escuela dominical de mi iglesia lo que Jesús hizo antes de su muerte, sepultura y resurrección.</a:t>
            </a:r>
          </a:p>
        </p:txBody>
      </p:sp>
      <p:grpSp>
        <p:nvGrpSpPr>
          <p:cNvPr id="170" name="PASOS…"/>
          <p:cNvGrpSpPr/>
          <p:nvPr/>
        </p:nvGrpSpPr>
        <p:grpSpPr>
          <a:xfrm>
            <a:off x="558229" y="268337"/>
            <a:ext cx="5816651" cy="8692158"/>
            <a:chOff x="0" y="0"/>
            <a:chExt cx="5816649" cy="8692157"/>
          </a:xfrm>
        </p:grpSpPr>
        <p:sp>
          <p:nvSpPr>
            <p:cNvPr id="169" name="PASOS…"/>
            <p:cNvSpPr/>
            <p:nvPr/>
          </p:nvSpPr>
          <p:spPr>
            <a:xfrm>
              <a:off x="25400" y="25400"/>
              <a:ext cx="5765850" cy="86413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rmAutofit fontScale="100000" lnSpcReduction="0"/>
            </a:bodyPr>
            <a:lstStyle/>
            <a:p>
              <a:pPr defTabSz="388620">
                <a:defRPr b="0" sz="2720">
                  <a:solidFill>
                    <a:srgbClr val="9152BC"/>
                  </a:solidFill>
                  <a:effectLst>
                    <a:outerShdw sx="100000" sy="100000" kx="0" ky="0" algn="b" rotWithShape="0" blurRad="53975" dist="21590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PASOS</a:t>
              </a:r>
            </a:p>
            <a:p>
              <a:pPr marL="652497" indent="-652497" algn="l" defTabSz="388620">
                <a:buSzPct val="100000"/>
                <a:buAutoNum type="arabicPeriod" startAt="1"/>
                <a:defRPr b="0" sz="2720">
                  <a:effectLst>
                    <a:outerShdw sx="100000" sy="100000" kx="0" ky="0" algn="b" rotWithShape="0" blurRad="53975" dist="21590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Definir la idea, el propósito y la audiencia </a:t>
              </a:r>
            </a:p>
            <a:p>
              <a:pPr marL="652497" indent="-652497" algn="l" defTabSz="388620">
                <a:buSzPct val="100000"/>
                <a:buAutoNum type="arabicPeriod" startAt="1"/>
                <a:defRPr b="0" sz="2720">
                  <a:effectLst>
                    <a:outerShdw sx="100000" sy="100000" kx="0" ky="0" algn="b" rotWithShape="0" blurRad="53975" dist="21590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Hacer la investigación </a:t>
              </a:r>
            </a:p>
            <a:p>
              <a:pPr marL="652497" indent="-652497" algn="l" defTabSz="388620">
                <a:buSzPct val="100000"/>
                <a:buAutoNum type="arabicPeriod" startAt="1"/>
                <a:defRPr b="0" sz="2720">
                  <a:effectLst>
                    <a:outerShdw sx="100000" sy="100000" kx="0" ky="0" algn="b" rotWithShape="0" blurRad="53975" dist="21590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Hacer el mapa conceptual</a:t>
              </a:r>
            </a:p>
            <a:p>
              <a:pPr marL="652497" indent="-652497" algn="l" defTabSz="388620">
                <a:buSzPct val="100000"/>
                <a:buAutoNum type="arabicPeriod" startAt="1"/>
                <a:defRPr b="0" sz="2720">
                  <a:effectLst>
                    <a:outerShdw sx="100000" sy="100000" kx="0" ky="0" algn="b" rotWithShape="0" blurRad="53975" dist="21590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Componer</a:t>
              </a:r>
            </a:p>
            <a:p>
              <a:pPr marL="652497" indent="-652497" algn="l" defTabSz="388620">
                <a:buSzPct val="100000"/>
                <a:buAutoNum type="arabicPeriod" startAt="1"/>
                <a:defRPr b="0" sz="2720">
                  <a:effectLst>
                    <a:outerShdw sx="100000" sy="100000" kx="0" ky="0" algn="b" rotWithShape="0" blurRad="53975" dist="21590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Cuidar la unidad, cohesión y coherencia</a:t>
              </a:r>
            </a:p>
            <a:p>
              <a:pPr marL="652497" indent="-652497" algn="l" defTabSz="388620">
                <a:buSzPct val="100000"/>
                <a:buAutoNum type="arabicPeriod" startAt="1"/>
                <a:defRPr b="0" sz="2720">
                  <a:effectLst>
                    <a:outerShdw sx="100000" sy="100000" kx="0" ky="0" algn="b" rotWithShape="0" blurRad="53975" dist="21590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Conectar esas oraciones y convertirlas en párrafos</a:t>
              </a:r>
            </a:p>
            <a:p>
              <a:pPr marL="652497" indent="-652497" algn="l" defTabSz="388620">
                <a:buSzPct val="100000"/>
                <a:buAutoNum type="arabicPeriod" startAt="1"/>
                <a:defRPr b="0" sz="2720">
                  <a:effectLst>
                    <a:outerShdw sx="100000" sy="100000" kx="0" ky="0" algn="b" rotWithShape="0" blurRad="53975" dist="21590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Cuidar la unidad, cohesión y coherencia</a:t>
              </a:r>
            </a:p>
            <a:p>
              <a:pPr marL="652497" indent="-652497" algn="l" defTabSz="388620">
                <a:buSzPct val="100000"/>
                <a:buAutoNum type="arabicPeriod" startAt="1"/>
                <a:defRPr b="0" sz="2720">
                  <a:solidFill>
                    <a:srgbClr val="9152BC"/>
                  </a:solidFill>
                  <a:effectLst>
                    <a:outerShdw sx="100000" sy="100000" kx="0" ky="0" algn="b" rotWithShape="0" blurRad="53975" dist="21590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Revisar</a:t>
              </a:r>
            </a:p>
          </p:txBody>
        </p:sp>
        <p:pic>
          <p:nvPicPr>
            <p:cNvPr id="168" name="PASOS…" descr="PASOS…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5816650" cy="8692158"/>
            </a:xfrm>
            <a:prstGeom prst="rect">
              <a:avLst/>
            </a:prstGeom>
            <a:effectLst/>
          </p:spPr>
        </p:pic>
      </p:grpSp>
      <p:sp>
        <p:nvSpPr>
          <p:cNvPr id="171" name="Dingbat Check"/>
          <p:cNvSpPr/>
          <p:nvPr/>
        </p:nvSpPr>
        <p:spPr>
          <a:xfrm>
            <a:off x="2942466" y="6092233"/>
            <a:ext cx="3966349" cy="37690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52" h="20404" fill="norm" stroke="1" extrusionOk="0">
                <a:moveTo>
                  <a:pt x="19340" y="6"/>
                </a:moveTo>
                <a:cubicBezTo>
                  <a:pt x="18911" y="-308"/>
                  <a:pt x="8317" y="11620"/>
                  <a:pt x="6423" y="13985"/>
                </a:cubicBezTo>
                <a:cubicBezTo>
                  <a:pt x="6323" y="14108"/>
                  <a:pt x="6215" y="14226"/>
                  <a:pt x="6090" y="14370"/>
                </a:cubicBezTo>
                <a:cubicBezTo>
                  <a:pt x="5960" y="14216"/>
                  <a:pt x="5854" y="14096"/>
                  <a:pt x="5755" y="13971"/>
                </a:cubicBezTo>
                <a:cubicBezTo>
                  <a:pt x="4964" y="12967"/>
                  <a:pt x="4458" y="12167"/>
                  <a:pt x="3657" y="11171"/>
                </a:cubicBezTo>
                <a:cubicBezTo>
                  <a:pt x="3337" y="10773"/>
                  <a:pt x="2972" y="10410"/>
                  <a:pt x="2634" y="10026"/>
                </a:cubicBezTo>
                <a:cubicBezTo>
                  <a:pt x="2472" y="9843"/>
                  <a:pt x="2283" y="9849"/>
                  <a:pt x="2071" y="9915"/>
                </a:cubicBezTo>
                <a:cubicBezTo>
                  <a:pt x="1856" y="9981"/>
                  <a:pt x="1574" y="9982"/>
                  <a:pt x="1303" y="10152"/>
                </a:cubicBezTo>
                <a:cubicBezTo>
                  <a:pt x="1209" y="10262"/>
                  <a:pt x="1332" y="10438"/>
                  <a:pt x="1349" y="10609"/>
                </a:cubicBezTo>
                <a:cubicBezTo>
                  <a:pt x="1369" y="10821"/>
                  <a:pt x="603" y="10792"/>
                  <a:pt x="203" y="11061"/>
                </a:cubicBezTo>
                <a:cubicBezTo>
                  <a:pt x="111" y="11123"/>
                  <a:pt x="286" y="11375"/>
                  <a:pt x="227" y="11440"/>
                </a:cubicBezTo>
                <a:cubicBezTo>
                  <a:pt x="51" y="11634"/>
                  <a:pt x="-61" y="11588"/>
                  <a:pt x="36" y="11826"/>
                </a:cubicBezTo>
                <a:cubicBezTo>
                  <a:pt x="896" y="13941"/>
                  <a:pt x="2182" y="15733"/>
                  <a:pt x="3218" y="17879"/>
                </a:cubicBezTo>
                <a:cubicBezTo>
                  <a:pt x="4865" y="21292"/>
                  <a:pt x="5178" y="19166"/>
                  <a:pt x="5654" y="19575"/>
                </a:cubicBezTo>
                <a:cubicBezTo>
                  <a:pt x="7119" y="20836"/>
                  <a:pt x="6474" y="21179"/>
                  <a:pt x="9921" y="16770"/>
                </a:cubicBezTo>
                <a:cubicBezTo>
                  <a:pt x="11378" y="14721"/>
                  <a:pt x="19009" y="5203"/>
                  <a:pt x="20710" y="3334"/>
                </a:cubicBezTo>
                <a:cubicBezTo>
                  <a:pt x="20919" y="3106"/>
                  <a:pt x="21118" y="2879"/>
                  <a:pt x="21258" y="2594"/>
                </a:cubicBezTo>
                <a:cubicBezTo>
                  <a:pt x="21526" y="2050"/>
                  <a:pt x="21539" y="2066"/>
                  <a:pt x="21150" y="1624"/>
                </a:cubicBezTo>
                <a:cubicBezTo>
                  <a:pt x="21006" y="1461"/>
                  <a:pt x="20856" y="1427"/>
                  <a:pt x="20646" y="1437"/>
                </a:cubicBezTo>
                <a:cubicBezTo>
                  <a:pt x="20244" y="1456"/>
                  <a:pt x="20044" y="1227"/>
                  <a:pt x="20086" y="860"/>
                </a:cubicBezTo>
                <a:cubicBezTo>
                  <a:pt x="20096" y="778"/>
                  <a:pt x="20075" y="672"/>
                  <a:pt x="20023" y="612"/>
                </a:cubicBezTo>
                <a:cubicBezTo>
                  <a:pt x="19903" y="469"/>
                  <a:pt x="19492" y="117"/>
                  <a:pt x="19340" y="6"/>
                </a:cubicBezTo>
                <a:close/>
              </a:path>
            </a:pathLst>
          </a:custGeom>
          <a:solidFill>
            <a:srgbClr val="9152BC"/>
          </a:solidFill>
          <a:ln w="12700">
            <a:miter lim="400000"/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>
              <a:defRPr b="0" sz="3200">
                <a:effectLst>
                  <a:outerShdw sx="100000" sy="100000" kx="0" ky="0" algn="b" rotWithShape="0" blurRad="63500" dist="25400" dir="270000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</a:p>
        </p:txBody>
      </p:sp>
      <p:sp>
        <p:nvSpPr>
          <p:cNvPr id="172" name="Organization"/>
          <p:cNvSpPr/>
          <p:nvPr/>
        </p:nvSpPr>
        <p:spPr>
          <a:xfrm>
            <a:off x="6667803" y="2630698"/>
            <a:ext cx="1023132" cy="8792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7974" y="0"/>
                </a:moveTo>
                <a:cubicBezTo>
                  <a:pt x="7706" y="0"/>
                  <a:pt x="7487" y="255"/>
                  <a:pt x="7487" y="566"/>
                </a:cubicBezTo>
                <a:lnTo>
                  <a:pt x="7487" y="3615"/>
                </a:lnTo>
                <a:cubicBezTo>
                  <a:pt x="7487" y="3926"/>
                  <a:pt x="7706" y="4181"/>
                  <a:pt x="7974" y="4181"/>
                </a:cubicBezTo>
                <a:lnTo>
                  <a:pt x="10530" y="4181"/>
                </a:lnTo>
                <a:lnTo>
                  <a:pt x="10530" y="7322"/>
                </a:lnTo>
                <a:lnTo>
                  <a:pt x="3210" y="7322"/>
                </a:lnTo>
                <a:cubicBezTo>
                  <a:pt x="3102" y="7322"/>
                  <a:pt x="3015" y="7425"/>
                  <a:pt x="3015" y="7550"/>
                </a:cubicBezTo>
                <a:lnTo>
                  <a:pt x="3015" y="10705"/>
                </a:lnTo>
                <a:lnTo>
                  <a:pt x="974" y="10705"/>
                </a:lnTo>
                <a:cubicBezTo>
                  <a:pt x="706" y="10705"/>
                  <a:pt x="487" y="10959"/>
                  <a:pt x="487" y="11271"/>
                </a:cubicBezTo>
                <a:lnTo>
                  <a:pt x="487" y="13737"/>
                </a:lnTo>
                <a:cubicBezTo>
                  <a:pt x="487" y="14049"/>
                  <a:pt x="706" y="14304"/>
                  <a:pt x="974" y="14304"/>
                </a:cubicBezTo>
                <a:lnTo>
                  <a:pt x="3015" y="14304"/>
                </a:lnTo>
                <a:lnTo>
                  <a:pt x="3015" y="17244"/>
                </a:lnTo>
                <a:lnTo>
                  <a:pt x="1350" y="17244"/>
                </a:lnTo>
                <a:cubicBezTo>
                  <a:pt x="1243" y="17244"/>
                  <a:pt x="1156" y="17345"/>
                  <a:pt x="1156" y="17470"/>
                </a:cubicBezTo>
                <a:lnTo>
                  <a:pt x="1156" y="19454"/>
                </a:lnTo>
                <a:lnTo>
                  <a:pt x="274" y="19454"/>
                </a:lnTo>
                <a:cubicBezTo>
                  <a:pt x="124" y="19454"/>
                  <a:pt x="0" y="19598"/>
                  <a:pt x="0" y="19773"/>
                </a:cubicBezTo>
                <a:lnTo>
                  <a:pt x="0" y="21281"/>
                </a:lnTo>
                <a:cubicBezTo>
                  <a:pt x="0" y="21456"/>
                  <a:pt x="124" y="21600"/>
                  <a:pt x="274" y="21600"/>
                </a:cubicBezTo>
                <a:lnTo>
                  <a:pt x="2579" y="21600"/>
                </a:lnTo>
                <a:cubicBezTo>
                  <a:pt x="2729" y="21600"/>
                  <a:pt x="2853" y="21456"/>
                  <a:pt x="2853" y="21281"/>
                </a:cubicBezTo>
                <a:lnTo>
                  <a:pt x="2853" y="19773"/>
                </a:lnTo>
                <a:cubicBezTo>
                  <a:pt x="2853" y="19599"/>
                  <a:pt x="2729" y="19454"/>
                  <a:pt x="2579" y="19454"/>
                </a:cubicBezTo>
                <a:lnTo>
                  <a:pt x="1697" y="19454"/>
                </a:lnTo>
                <a:lnTo>
                  <a:pt x="1697" y="18111"/>
                </a:lnTo>
                <a:cubicBezTo>
                  <a:pt x="1697" y="17987"/>
                  <a:pt x="1784" y="17885"/>
                  <a:pt x="1891" y="17885"/>
                </a:cubicBezTo>
                <a:lnTo>
                  <a:pt x="4629" y="17885"/>
                </a:lnTo>
                <a:cubicBezTo>
                  <a:pt x="4736" y="17885"/>
                  <a:pt x="4824" y="17987"/>
                  <a:pt x="4824" y="18111"/>
                </a:cubicBezTo>
                <a:lnTo>
                  <a:pt x="4824" y="19454"/>
                </a:lnTo>
                <a:lnTo>
                  <a:pt x="3941" y="19454"/>
                </a:lnTo>
                <a:cubicBezTo>
                  <a:pt x="3791" y="19454"/>
                  <a:pt x="3668" y="19598"/>
                  <a:pt x="3668" y="19773"/>
                </a:cubicBezTo>
                <a:lnTo>
                  <a:pt x="3668" y="21281"/>
                </a:lnTo>
                <a:cubicBezTo>
                  <a:pt x="3668" y="21456"/>
                  <a:pt x="3791" y="21600"/>
                  <a:pt x="3941" y="21600"/>
                </a:cubicBezTo>
                <a:lnTo>
                  <a:pt x="6247" y="21600"/>
                </a:lnTo>
                <a:cubicBezTo>
                  <a:pt x="6397" y="21600"/>
                  <a:pt x="6519" y="21456"/>
                  <a:pt x="6519" y="21281"/>
                </a:cubicBezTo>
                <a:lnTo>
                  <a:pt x="6519" y="19773"/>
                </a:lnTo>
                <a:cubicBezTo>
                  <a:pt x="6519" y="19599"/>
                  <a:pt x="6397" y="19454"/>
                  <a:pt x="6247" y="19454"/>
                </a:cubicBezTo>
                <a:lnTo>
                  <a:pt x="5365" y="19454"/>
                </a:lnTo>
                <a:lnTo>
                  <a:pt x="5365" y="17470"/>
                </a:lnTo>
                <a:cubicBezTo>
                  <a:pt x="5365" y="17345"/>
                  <a:pt x="5277" y="17244"/>
                  <a:pt x="5170" y="17244"/>
                </a:cubicBezTo>
                <a:lnTo>
                  <a:pt x="3556" y="17244"/>
                </a:lnTo>
                <a:lnTo>
                  <a:pt x="3556" y="14304"/>
                </a:lnTo>
                <a:lnTo>
                  <a:pt x="5549" y="14304"/>
                </a:lnTo>
                <a:cubicBezTo>
                  <a:pt x="5816" y="14304"/>
                  <a:pt x="6035" y="14049"/>
                  <a:pt x="6035" y="13737"/>
                </a:cubicBezTo>
                <a:lnTo>
                  <a:pt x="6035" y="11271"/>
                </a:lnTo>
                <a:cubicBezTo>
                  <a:pt x="6035" y="10960"/>
                  <a:pt x="5816" y="10705"/>
                  <a:pt x="5549" y="10705"/>
                </a:cubicBezTo>
                <a:lnTo>
                  <a:pt x="3556" y="10705"/>
                </a:lnTo>
                <a:lnTo>
                  <a:pt x="3556" y="8179"/>
                </a:lnTo>
                <a:cubicBezTo>
                  <a:pt x="3556" y="8055"/>
                  <a:pt x="3643" y="7951"/>
                  <a:pt x="3750" y="7951"/>
                </a:cubicBezTo>
                <a:lnTo>
                  <a:pt x="10530" y="7951"/>
                </a:lnTo>
                <a:lnTo>
                  <a:pt x="10530" y="10705"/>
                </a:lnTo>
                <a:lnTo>
                  <a:pt x="8513" y="10705"/>
                </a:lnTo>
                <a:cubicBezTo>
                  <a:pt x="8246" y="10705"/>
                  <a:pt x="8026" y="10960"/>
                  <a:pt x="8026" y="11271"/>
                </a:cubicBezTo>
                <a:lnTo>
                  <a:pt x="8026" y="13737"/>
                </a:lnTo>
                <a:cubicBezTo>
                  <a:pt x="8026" y="14049"/>
                  <a:pt x="8246" y="14304"/>
                  <a:pt x="8513" y="14304"/>
                </a:cubicBezTo>
                <a:lnTo>
                  <a:pt x="10530" y="14304"/>
                </a:lnTo>
                <a:lnTo>
                  <a:pt x="10530" y="17244"/>
                </a:lnTo>
                <a:lnTo>
                  <a:pt x="8890" y="17244"/>
                </a:lnTo>
                <a:cubicBezTo>
                  <a:pt x="8783" y="17244"/>
                  <a:pt x="8696" y="17345"/>
                  <a:pt x="8696" y="17470"/>
                </a:cubicBezTo>
                <a:lnTo>
                  <a:pt x="8696" y="19454"/>
                </a:lnTo>
                <a:lnTo>
                  <a:pt x="7790" y="19454"/>
                </a:lnTo>
                <a:cubicBezTo>
                  <a:pt x="7640" y="19454"/>
                  <a:pt x="7516" y="19598"/>
                  <a:pt x="7516" y="19773"/>
                </a:cubicBezTo>
                <a:lnTo>
                  <a:pt x="7516" y="21281"/>
                </a:lnTo>
                <a:cubicBezTo>
                  <a:pt x="7516" y="21456"/>
                  <a:pt x="7640" y="21600"/>
                  <a:pt x="7790" y="21600"/>
                </a:cubicBezTo>
                <a:lnTo>
                  <a:pt x="10095" y="21600"/>
                </a:lnTo>
                <a:cubicBezTo>
                  <a:pt x="10245" y="21600"/>
                  <a:pt x="10367" y="21456"/>
                  <a:pt x="10367" y="21281"/>
                </a:cubicBezTo>
                <a:lnTo>
                  <a:pt x="10367" y="19773"/>
                </a:lnTo>
                <a:cubicBezTo>
                  <a:pt x="10367" y="19599"/>
                  <a:pt x="10245" y="19454"/>
                  <a:pt x="10095" y="19454"/>
                </a:cubicBezTo>
                <a:lnTo>
                  <a:pt x="9237" y="19454"/>
                </a:lnTo>
                <a:lnTo>
                  <a:pt x="9237" y="18111"/>
                </a:lnTo>
                <a:cubicBezTo>
                  <a:pt x="9237" y="17987"/>
                  <a:pt x="9324" y="17885"/>
                  <a:pt x="9431" y="17885"/>
                </a:cubicBezTo>
                <a:lnTo>
                  <a:pt x="12169" y="17885"/>
                </a:lnTo>
                <a:cubicBezTo>
                  <a:pt x="12276" y="17885"/>
                  <a:pt x="12363" y="17987"/>
                  <a:pt x="12363" y="18111"/>
                </a:cubicBezTo>
                <a:lnTo>
                  <a:pt x="12363" y="19454"/>
                </a:lnTo>
                <a:lnTo>
                  <a:pt x="11505" y="19454"/>
                </a:lnTo>
                <a:cubicBezTo>
                  <a:pt x="11355" y="19454"/>
                  <a:pt x="11233" y="19599"/>
                  <a:pt x="11233" y="19773"/>
                </a:cubicBezTo>
                <a:lnTo>
                  <a:pt x="11233" y="21281"/>
                </a:lnTo>
                <a:cubicBezTo>
                  <a:pt x="11233" y="21456"/>
                  <a:pt x="11355" y="21600"/>
                  <a:pt x="11505" y="21600"/>
                </a:cubicBezTo>
                <a:lnTo>
                  <a:pt x="13810" y="21600"/>
                </a:lnTo>
                <a:cubicBezTo>
                  <a:pt x="13960" y="21600"/>
                  <a:pt x="14084" y="21456"/>
                  <a:pt x="14084" y="21281"/>
                </a:cubicBezTo>
                <a:lnTo>
                  <a:pt x="14084" y="19773"/>
                </a:lnTo>
                <a:cubicBezTo>
                  <a:pt x="14084" y="19599"/>
                  <a:pt x="13960" y="19454"/>
                  <a:pt x="13810" y="19454"/>
                </a:cubicBezTo>
                <a:lnTo>
                  <a:pt x="12904" y="19454"/>
                </a:lnTo>
                <a:lnTo>
                  <a:pt x="12904" y="17470"/>
                </a:lnTo>
                <a:cubicBezTo>
                  <a:pt x="12904" y="17345"/>
                  <a:pt x="12817" y="17244"/>
                  <a:pt x="12710" y="17244"/>
                </a:cubicBezTo>
                <a:lnTo>
                  <a:pt x="11070" y="17244"/>
                </a:lnTo>
                <a:lnTo>
                  <a:pt x="11070" y="14304"/>
                </a:lnTo>
                <a:lnTo>
                  <a:pt x="13087" y="14304"/>
                </a:lnTo>
                <a:cubicBezTo>
                  <a:pt x="13354" y="14304"/>
                  <a:pt x="13574" y="14049"/>
                  <a:pt x="13574" y="13737"/>
                </a:cubicBezTo>
                <a:lnTo>
                  <a:pt x="13574" y="11271"/>
                </a:lnTo>
                <a:cubicBezTo>
                  <a:pt x="13574" y="10959"/>
                  <a:pt x="13354" y="10705"/>
                  <a:pt x="13087" y="10705"/>
                </a:cubicBezTo>
                <a:lnTo>
                  <a:pt x="11070" y="10705"/>
                </a:lnTo>
                <a:lnTo>
                  <a:pt x="11070" y="7951"/>
                </a:lnTo>
                <a:lnTo>
                  <a:pt x="17850" y="7951"/>
                </a:lnTo>
                <a:cubicBezTo>
                  <a:pt x="17957" y="7951"/>
                  <a:pt x="18044" y="8055"/>
                  <a:pt x="18044" y="8179"/>
                </a:cubicBezTo>
                <a:lnTo>
                  <a:pt x="18044" y="10705"/>
                </a:lnTo>
                <a:lnTo>
                  <a:pt x="16051" y="10705"/>
                </a:lnTo>
                <a:cubicBezTo>
                  <a:pt x="15784" y="10705"/>
                  <a:pt x="15565" y="10960"/>
                  <a:pt x="15565" y="11271"/>
                </a:cubicBezTo>
                <a:lnTo>
                  <a:pt x="15565" y="13737"/>
                </a:lnTo>
                <a:cubicBezTo>
                  <a:pt x="15565" y="14049"/>
                  <a:pt x="15784" y="14304"/>
                  <a:pt x="16051" y="14304"/>
                </a:cubicBezTo>
                <a:lnTo>
                  <a:pt x="18044" y="14304"/>
                </a:lnTo>
                <a:lnTo>
                  <a:pt x="18044" y="17244"/>
                </a:lnTo>
                <a:lnTo>
                  <a:pt x="16430" y="17244"/>
                </a:lnTo>
                <a:cubicBezTo>
                  <a:pt x="16323" y="17244"/>
                  <a:pt x="16235" y="17345"/>
                  <a:pt x="16235" y="17470"/>
                </a:cubicBezTo>
                <a:lnTo>
                  <a:pt x="16235" y="19454"/>
                </a:lnTo>
                <a:lnTo>
                  <a:pt x="15353" y="19454"/>
                </a:lnTo>
                <a:cubicBezTo>
                  <a:pt x="15203" y="19454"/>
                  <a:pt x="15079" y="19599"/>
                  <a:pt x="15079" y="19773"/>
                </a:cubicBezTo>
                <a:lnTo>
                  <a:pt x="15079" y="21281"/>
                </a:lnTo>
                <a:cubicBezTo>
                  <a:pt x="15079" y="21456"/>
                  <a:pt x="15203" y="21600"/>
                  <a:pt x="15353" y="21600"/>
                </a:cubicBezTo>
                <a:lnTo>
                  <a:pt x="17659" y="21600"/>
                </a:lnTo>
                <a:cubicBezTo>
                  <a:pt x="17809" y="21600"/>
                  <a:pt x="17931" y="21456"/>
                  <a:pt x="17931" y="21281"/>
                </a:cubicBezTo>
                <a:lnTo>
                  <a:pt x="17931" y="19773"/>
                </a:lnTo>
                <a:cubicBezTo>
                  <a:pt x="17931" y="19599"/>
                  <a:pt x="17809" y="19454"/>
                  <a:pt x="17659" y="19454"/>
                </a:cubicBezTo>
                <a:lnTo>
                  <a:pt x="16776" y="19454"/>
                </a:lnTo>
                <a:lnTo>
                  <a:pt x="16776" y="18111"/>
                </a:lnTo>
                <a:cubicBezTo>
                  <a:pt x="16776" y="17987"/>
                  <a:pt x="16864" y="17885"/>
                  <a:pt x="16971" y="17885"/>
                </a:cubicBezTo>
                <a:lnTo>
                  <a:pt x="19709" y="17885"/>
                </a:lnTo>
                <a:cubicBezTo>
                  <a:pt x="19816" y="17885"/>
                  <a:pt x="19903" y="17987"/>
                  <a:pt x="19903" y="18111"/>
                </a:cubicBezTo>
                <a:lnTo>
                  <a:pt x="19903" y="19454"/>
                </a:lnTo>
                <a:lnTo>
                  <a:pt x="19021" y="19454"/>
                </a:lnTo>
                <a:cubicBezTo>
                  <a:pt x="18871" y="19454"/>
                  <a:pt x="18747" y="19599"/>
                  <a:pt x="18747" y="19773"/>
                </a:cubicBezTo>
                <a:lnTo>
                  <a:pt x="18747" y="21281"/>
                </a:lnTo>
                <a:cubicBezTo>
                  <a:pt x="18747" y="21456"/>
                  <a:pt x="18871" y="21600"/>
                  <a:pt x="19021" y="21600"/>
                </a:cubicBezTo>
                <a:lnTo>
                  <a:pt x="21326" y="21600"/>
                </a:lnTo>
                <a:cubicBezTo>
                  <a:pt x="21476" y="21600"/>
                  <a:pt x="21600" y="21456"/>
                  <a:pt x="21600" y="21281"/>
                </a:cubicBezTo>
                <a:lnTo>
                  <a:pt x="21600" y="19773"/>
                </a:lnTo>
                <a:cubicBezTo>
                  <a:pt x="21600" y="19599"/>
                  <a:pt x="21476" y="19454"/>
                  <a:pt x="21326" y="19454"/>
                </a:cubicBezTo>
                <a:lnTo>
                  <a:pt x="20444" y="19454"/>
                </a:lnTo>
                <a:lnTo>
                  <a:pt x="20444" y="17470"/>
                </a:lnTo>
                <a:cubicBezTo>
                  <a:pt x="20444" y="17345"/>
                  <a:pt x="20357" y="17244"/>
                  <a:pt x="20250" y="17244"/>
                </a:cubicBezTo>
                <a:lnTo>
                  <a:pt x="18585" y="17244"/>
                </a:lnTo>
                <a:lnTo>
                  <a:pt x="18585" y="14304"/>
                </a:lnTo>
                <a:lnTo>
                  <a:pt x="20626" y="14304"/>
                </a:lnTo>
                <a:cubicBezTo>
                  <a:pt x="20894" y="14304"/>
                  <a:pt x="21113" y="14049"/>
                  <a:pt x="21113" y="13737"/>
                </a:cubicBezTo>
                <a:lnTo>
                  <a:pt x="21113" y="11271"/>
                </a:lnTo>
                <a:cubicBezTo>
                  <a:pt x="21113" y="10959"/>
                  <a:pt x="20894" y="10705"/>
                  <a:pt x="20626" y="10705"/>
                </a:cubicBezTo>
                <a:lnTo>
                  <a:pt x="18585" y="10705"/>
                </a:lnTo>
                <a:lnTo>
                  <a:pt x="18585" y="7550"/>
                </a:lnTo>
                <a:cubicBezTo>
                  <a:pt x="18585" y="7425"/>
                  <a:pt x="18498" y="7322"/>
                  <a:pt x="18390" y="7322"/>
                </a:cubicBezTo>
                <a:lnTo>
                  <a:pt x="11070" y="7322"/>
                </a:lnTo>
                <a:lnTo>
                  <a:pt x="11070" y="4181"/>
                </a:lnTo>
                <a:lnTo>
                  <a:pt x="13626" y="4181"/>
                </a:lnTo>
                <a:cubicBezTo>
                  <a:pt x="13894" y="4181"/>
                  <a:pt x="14113" y="3926"/>
                  <a:pt x="14113" y="3615"/>
                </a:cubicBezTo>
                <a:lnTo>
                  <a:pt x="14113" y="566"/>
                </a:lnTo>
                <a:cubicBezTo>
                  <a:pt x="14113" y="255"/>
                  <a:pt x="13894" y="0"/>
                  <a:pt x="13626" y="0"/>
                </a:cubicBezTo>
                <a:lnTo>
                  <a:pt x="10800" y="0"/>
                </a:lnTo>
                <a:lnTo>
                  <a:pt x="7974" y="0"/>
                </a:lnTo>
                <a:close/>
              </a:path>
            </a:pathLst>
          </a:custGeom>
          <a:blipFill>
            <a:blip r:embed="rId2"/>
          </a:blipFill>
          <a:ln w="12700">
            <a:miter lim="400000"/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>
              <a:defRPr b="0" sz="3200">
                <a:effectLst>
                  <a:outerShdw sx="100000" sy="100000" kx="0" ky="0" algn="b" rotWithShape="0" blurRad="63500" dist="25400" dir="270000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</a:p>
        </p:txBody>
      </p:sp>
      <p:sp>
        <p:nvSpPr>
          <p:cNvPr id="173" name="El evangelio de Mateo menciona dos veces el resumen de lo que hizo Jesús para servir a los demás.…"/>
          <p:cNvSpPr txBox="1"/>
          <p:nvPr/>
        </p:nvSpPr>
        <p:spPr>
          <a:xfrm>
            <a:off x="8189886" y="2630828"/>
            <a:ext cx="4275933" cy="29448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671688" indent="-671688" algn="l" defTabSz="457200">
              <a:buSzPct val="100000"/>
              <a:buAutoNum type="arabicPeriod" startAt="1"/>
              <a:defRPr b="0" sz="9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El evangelio de Mateo menciona dos veces el resumen de lo que hizo Jesús para servir a los demás. </a:t>
            </a:r>
          </a:p>
          <a:p>
            <a:pPr marL="671688" indent="-671688" algn="l" defTabSz="457200">
              <a:buSzPct val="100000"/>
              <a:buAutoNum type="arabicPeriod" startAt="1"/>
              <a:defRPr b="0" sz="9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Esas menciones son Mateo 4:23 y Mateo 9:35.</a:t>
            </a:r>
          </a:p>
          <a:p>
            <a:pPr marL="671688" indent="-671688" algn="l" defTabSz="457200">
              <a:buSzPct val="100000"/>
              <a:buAutoNum type="arabicPeriod" startAt="1"/>
              <a:defRPr b="0" sz="9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Jesús sirvió en varios lugares en una región llamada Galilea.</a:t>
            </a:r>
          </a:p>
          <a:p>
            <a:pPr marL="839611" indent="-839611" algn="l" defTabSz="457200">
              <a:buSzPct val="100000"/>
              <a:buAutoNum type="arabicPeriod" startAt="1"/>
              <a:defRPr b="0" sz="9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Esa región estaba cerca de Jerusalén. </a:t>
            </a:r>
          </a:p>
          <a:p>
            <a:pPr marL="839611" indent="-839611" algn="l" defTabSz="457200">
              <a:buSzPct val="100000"/>
              <a:buAutoNum type="arabicPeriod" startAt="1"/>
              <a:defRPr b="0" sz="9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Jesús viajaba a cada aldea y ciudad de Galilea a pie, él no tenía carro. </a:t>
            </a:r>
          </a:p>
          <a:p>
            <a:pPr marL="839611" indent="-839611" algn="l" defTabSz="457200">
              <a:buSzPct val="100000"/>
              <a:buAutoNum type="arabicPeriod" startAt="1"/>
              <a:defRPr b="0" sz="9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Jesús viajaba acompañado de sus discípulos.</a:t>
            </a:r>
          </a:p>
          <a:p>
            <a:pPr marL="839611" indent="-839611" algn="l" defTabSz="457200">
              <a:buSzPct val="100000"/>
              <a:buAutoNum type="arabicPeriod" startAt="1"/>
              <a:defRPr b="0" sz="9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Jesús predicaba a los discípulos y a la demás gente acerca de Dios.</a:t>
            </a:r>
          </a:p>
          <a:p>
            <a:pPr marL="839611" indent="-839611" algn="l" defTabSz="457200">
              <a:buSzPct val="100000"/>
              <a:buAutoNum type="arabicPeriod" startAt="1"/>
              <a:defRPr b="0" sz="9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Predicar significa enseñar y exhortar.</a:t>
            </a:r>
          </a:p>
          <a:p>
            <a:pPr marL="839611" indent="-839611" algn="l" defTabSz="457200">
              <a:buSzPct val="100000"/>
              <a:buAutoNum type="arabicPeriod" startAt="1"/>
              <a:defRPr b="0" sz="9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Enseñar es mostrar algo nuevo.</a:t>
            </a:r>
          </a:p>
          <a:p>
            <a:pPr marL="839611" indent="-839611" algn="l" defTabSz="457200">
              <a:buSzPct val="100000"/>
              <a:buAutoNum type="arabicPeriod" startAt="1"/>
              <a:defRPr b="0" sz="9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Exhortar es invitar a aceptar lo que se ha enseñado.</a:t>
            </a:r>
          </a:p>
        </p:txBody>
      </p:sp>
      <p:sp>
        <p:nvSpPr>
          <p:cNvPr id="174" name="Unidad 6. Composición…"/>
          <p:cNvSpPr txBox="1"/>
          <p:nvPr>
            <p:ph type="title"/>
          </p:nvPr>
        </p:nvSpPr>
        <p:spPr>
          <a:xfrm>
            <a:off x="6772324" y="-215900"/>
            <a:ext cx="6092776" cy="1201887"/>
          </a:xfrm>
          <a:prstGeom prst="rect">
            <a:avLst/>
          </a:prstGeom>
        </p:spPr>
        <p:txBody>
          <a:bodyPr/>
          <a:lstStyle/>
          <a:p>
            <a:pPr algn="r">
              <a:defRPr sz="1400"/>
            </a:pPr>
            <a:r>
              <a:t>Unidad 6. Composición</a:t>
            </a:r>
          </a:p>
          <a:p>
            <a:pPr algn="r">
              <a:defRPr sz="1400"/>
            </a:pPr>
            <a:r>
              <a:t>Lección 3. Práctica 3</a:t>
            </a:r>
          </a:p>
        </p:txBody>
      </p:sp>
      <p:sp>
        <p:nvSpPr>
          <p:cNvPr id="175" name="Primero que nada, el evangelio de Mateo menciona dos veces el resumen de lo que hizo Jesús para servir a los demás. Esas menciones son Mateo 4:23 y Mateo 9:35. Según Mateo, Jesús sirvió en varios lugares en una región llamada Galilea, que estaba cerca de Jerusalén.…"/>
          <p:cNvSpPr txBox="1"/>
          <p:nvPr/>
        </p:nvSpPr>
        <p:spPr>
          <a:xfrm>
            <a:off x="6340921" y="5546266"/>
            <a:ext cx="5940079" cy="41634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671688" indent="-671688" algn="l" defTabSz="457200">
              <a:buSzPct val="100000"/>
              <a:buAutoNum type="arabicPeriod" startAt="1"/>
              <a:defRPr b="0" sz="13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Primero que nada, el evangelio de Mateo menciona dos veces el resumen de lo que hizo Jesús para servir a los demás. Esas menciones son Mateo 4:23 y Mateo 9:35. Según Mateo, Jesús sirvió en varios lugares en una región llamada Galilea, que estaba cerca de Jerusalén. </a:t>
            </a:r>
          </a:p>
          <a:p>
            <a:pPr marL="671688" indent="-671688" algn="l" defTabSz="457200">
              <a:buSzPct val="100000"/>
              <a:buAutoNum type="arabicPeriod" startAt="1"/>
              <a:defRPr b="0" sz="13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Vale la pena decir que Jesús viajaba a cada aldea y a cada ciudad de Galilea a pie, él no tenía carro. También debemos decir que Jesús viajaba acompañado de sus discípulos. Por eso, Jesús les predicaba a ellos y a otros acerca de Dios. </a:t>
            </a:r>
          </a:p>
          <a:p>
            <a:pPr marL="671688" indent="-671688" algn="l" defTabSz="457200">
              <a:buSzPct val="100000"/>
              <a:buAutoNum type="arabicPeriod" startAt="1"/>
              <a:defRPr b="0" sz="13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Con respecto a predicar, podemos decir que significa dos cosas. La primera es enseñar y la segunda es exhortar. Enseñar es mostrar algo nuevo. Por consecuencia, exhortar es invitar a aceptar lo que se ha enseñado.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66700" y="63500"/>
            <a:ext cx="12192000" cy="9144000"/>
          </a:xfrm>
          <a:prstGeom prst="rect">
            <a:avLst/>
          </a:prstGeom>
          <a:ln w="12700">
            <a:miter lim="400000"/>
          </a:ln>
        </p:spPr>
      </p:pic>
      <p:sp>
        <p:nvSpPr>
          <p:cNvPr id="178" name="http://eltablondelaprofesoraestherlicona.blogspot.com/2015/06/nivel-critico-intertextual.html"/>
          <p:cNvSpPr txBox="1"/>
          <p:nvPr/>
        </p:nvSpPr>
        <p:spPr>
          <a:xfrm>
            <a:off x="1052871" y="9202497"/>
            <a:ext cx="10899057" cy="3148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 anchor="ctr">
            <a:spAutoFit/>
          </a:bodyPr>
          <a:lstStyle>
            <a:lvl1pPr defTabSz="457200">
              <a:defRPr b="0" sz="1600"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pPr/>
            <a:r>
              <a:t>http://eltablondelaprofesoraestherlicona.blogspot.com/2015/06/nivel-critico-intertextual.html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Ejemplo en vivo……"/>
          <p:cNvSpPr txBox="1"/>
          <p:nvPr>
            <p:ph type="body" sz="quarter" idx="1"/>
          </p:nvPr>
        </p:nvSpPr>
        <p:spPr>
          <a:xfrm>
            <a:off x="6507881" y="400845"/>
            <a:ext cx="6092777" cy="1929062"/>
          </a:xfrm>
          <a:prstGeom prst="rect">
            <a:avLst/>
          </a:prstGeom>
          <a:blipFill>
            <a:blip r:embed="rId2"/>
          </a:blipFill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p:spPr>
        <p:txBody>
          <a:bodyPr/>
          <a:lstStyle/>
          <a:p>
            <a:pPr lvl="1" marL="0" indent="100584" algn="just" defTabSz="201168">
              <a:spcBef>
                <a:spcPts val="0"/>
              </a:spcBef>
              <a:buSzTx/>
              <a:buNone/>
              <a:defRPr sz="1584">
                <a:solidFill>
                  <a:srgbClr val="A8E685"/>
                </a:solidFill>
              </a:defRPr>
            </a:pPr>
            <a:r>
              <a:t>Ejemplo en vivo…</a:t>
            </a:r>
          </a:p>
          <a:p>
            <a:pPr lvl="1" marL="0" indent="100584" defTabSz="201168">
              <a:spcBef>
                <a:spcPts val="0"/>
              </a:spcBef>
              <a:buSzTx/>
              <a:buNone/>
              <a:defRPr sz="1584"/>
            </a:pPr>
            <a:r>
              <a:t>Hacer el mapa conceptual para una composición sobre el ministerio de Jesús para explicar a los niños de la escuela dominical de mi iglesia lo que Jesús hizo antes de su muerte, sepultura y resurrección.</a:t>
            </a:r>
          </a:p>
        </p:txBody>
      </p:sp>
      <p:grpSp>
        <p:nvGrpSpPr>
          <p:cNvPr id="183" name="PASOS…"/>
          <p:cNvGrpSpPr/>
          <p:nvPr/>
        </p:nvGrpSpPr>
        <p:grpSpPr>
          <a:xfrm>
            <a:off x="558229" y="268337"/>
            <a:ext cx="5816651" cy="8692158"/>
            <a:chOff x="0" y="0"/>
            <a:chExt cx="5816649" cy="8692157"/>
          </a:xfrm>
        </p:grpSpPr>
        <p:sp>
          <p:nvSpPr>
            <p:cNvPr id="182" name="PASOS…"/>
            <p:cNvSpPr/>
            <p:nvPr/>
          </p:nvSpPr>
          <p:spPr>
            <a:xfrm>
              <a:off x="25400" y="25400"/>
              <a:ext cx="5765850" cy="86413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rmAutofit fontScale="100000" lnSpcReduction="0"/>
            </a:bodyPr>
            <a:lstStyle/>
            <a:p>
              <a:pPr defTabSz="384047">
                <a:defRPr b="0" sz="2688">
                  <a:solidFill>
                    <a:srgbClr val="9152BC"/>
                  </a:solidFill>
                  <a:effectLst>
                    <a:outerShdw sx="100000" sy="100000" kx="0" ky="0" algn="b" rotWithShape="0" blurRad="53339" dist="21336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PASOS</a:t>
              </a:r>
            </a:p>
            <a:p>
              <a:pPr marL="644821" indent="-644821" algn="l" defTabSz="384047">
                <a:buSzPct val="100000"/>
                <a:buAutoNum type="arabicPeriod" startAt="1"/>
                <a:defRPr b="0" sz="2688">
                  <a:effectLst>
                    <a:outerShdw sx="100000" sy="100000" kx="0" ky="0" algn="b" rotWithShape="0" blurRad="53339" dist="21336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Definir la idea, el propósito y la audiencia </a:t>
              </a:r>
            </a:p>
            <a:p>
              <a:pPr marL="644821" indent="-644821" algn="l" defTabSz="384047">
                <a:buSzPct val="100000"/>
                <a:buAutoNum type="arabicPeriod" startAt="1"/>
                <a:defRPr b="0" sz="2688">
                  <a:effectLst>
                    <a:outerShdw sx="100000" sy="100000" kx="0" ky="0" algn="b" rotWithShape="0" blurRad="53339" dist="21336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Hacer la investigación </a:t>
              </a:r>
            </a:p>
            <a:p>
              <a:pPr marL="644821" indent="-644821" algn="l" defTabSz="384047">
                <a:buSzPct val="100000"/>
                <a:buAutoNum type="arabicPeriod" startAt="1"/>
                <a:defRPr b="0" sz="2688">
                  <a:effectLst>
                    <a:outerShdw sx="100000" sy="100000" kx="0" ky="0" algn="b" rotWithShape="0" blurRad="53339" dist="21336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Hacer el mapa conceptual</a:t>
              </a:r>
            </a:p>
            <a:p>
              <a:pPr marL="644821" indent="-644821" algn="l" defTabSz="384047">
                <a:buSzPct val="100000"/>
                <a:buAutoNum type="arabicPeriod" startAt="1"/>
                <a:defRPr b="0" sz="2688">
                  <a:effectLst>
                    <a:outerShdw sx="100000" sy="100000" kx="0" ky="0" algn="b" rotWithShape="0" blurRad="53339" dist="21336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Componer</a:t>
              </a:r>
            </a:p>
            <a:p>
              <a:pPr marL="644821" indent="-644821" algn="l" defTabSz="384047">
                <a:buSzPct val="100000"/>
                <a:buAutoNum type="arabicPeriod" startAt="1"/>
                <a:defRPr b="0" sz="2688">
                  <a:effectLst>
                    <a:outerShdw sx="100000" sy="100000" kx="0" ky="0" algn="b" rotWithShape="0" blurRad="53339" dist="21336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Cuidar la unidad, cohesión y coherencia</a:t>
              </a:r>
            </a:p>
            <a:p>
              <a:pPr marL="644821" indent="-644821" algn="l" defTabSz="384047">
                <a:buSzPct val="100000"/>
                <a:buAutoNum type="arabicPeriod" startAt="1"/>
                <a:defRPr b="0" sz="2688">
                  <a:effectLst>
                    <a:outerShdw sx="100000" sy="100000" kx="0" ky="0" algn="b" rotWithShape="0" blurRad="53339" dist="21336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Conectar esas oraciones y convertirlas en párrafos</a:t>
              </a:r>
            </a:p>
            <a:p>
              <a:pPr marL="644821" indent="-644821" algn="l" defTabSz="384047">
                <a:buSzPct val="100000"/>
                <a:buAutoNum type="arabicPeriod" startAt="1"/>
                <a:defRPr b="0" sz="2688">
                  <a:effectLst>
                    <a:outerShdw sx="100000" sy="100000" kx="0" ky="0" algn="b" rotWithShape="0" blurRad="53339" dist="21336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Cuidar la unidad, cohesión y coherencia</a:t>
              </a:r>
            </a:p>
            <a:p>
              <a:pPr marL="644821" indent="-644821" algn="l" defTabSz="384047">
                <a:buSzPct val="100000"/>
                <a:buAutoNum type="arabicPeriod" startAt="1"/>
                <a:defRPr b="0" sz="2688">
                  <a:effectLst>
                    <a:outerShdw sx="100000" sy="100000" kx="0" ky="0" algn="b" rotWithShape="0" blurRad="53339" dist="21336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Revisar</a:t>
              </a:r>
            </a:p>
            <a:p>
              <a:pPr marL="644821" indent="-644821" algn="l" defTabSz="384047">
                <a:buSzPct val="100000"/>
                <a:buAutoNum type="arabicPeriod" startAt="1"/>
                <a:defRPr b="0" sz="2688">
                  <a:solidFill>
                    <a:srgbClr val="9152BC"/>
                  </a:solidFill>
                  <a:effectLst>
                    <a:outerShdw sx="100000" sy="100000" kx="0" ky="0" algn="b" rotWithShape="0" blurRad="53339" dist="21336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Estilo</a:t>
              </a:r>
            </a:p>
          </p:txBody>
        </p:sp>
        <p:pic>
          <p:nvPicPr>
            <p:cNvPr id="181" name="PASOS…" descr="PASOS…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5816650" cy="8692158"/>
            </a:xfrm>
            <a:prstGeom prst="rect">
              <a:avLst/>
            </a:prstGeom>
            <a:effectLst/>
          </p:spPr>
        </p:pic>
      </p:grpSp>
      <p:sp>
        <p:nvSpPr>
          <p:cNvPr id="184" name="Dingbat Check"/>
          <p:cNvSpPr/>
          <p:nvPr/>
        </p:nvSpPr>
        <p:spPr>
          <a:xfrm>
            <a:off x="4961766" y="2218733"/>
            <a:ext cx="3966349" cy="37690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52" h="20404" fill="norm" stroke="1" extrusionOk="0">
                <a:moveTo>
                  <a:pt x="19340" y="6"/>
                </a:moveTo>
                <a:cubicBezTo>
                  <a:pt x="18911" y="-308"/>
                  <a:pt x="8317" y="11620"/>
                  <a:pt x="6423" y="13985"/>
                </a:cubicBezTo>
                <a:cubicBezTo>
                  <a:pt x="6323" y="14108"/>
                  <a:pt x="6215" y="14226"/>
                  <a:pt x="6090" y="14370"/>
                </a:cubicBezTo>
                <a:cubicBezTo>
                  <a:pt x="5960" y="14216"/>
                  <a:pt x="5854" y="14096"/>
                  <a:pt x="5755" y="13971"/>
                </a:cubicBezTo>
                <a:cubicBezTo>
                  <a:pt x="4964" y="12967"/>
                  <a:pt x="4458" y="12167"/>
                  <a:pt x="3657" y="11171"/>
                </a:cubicBezTo>
                <a:cubicBezTo>
                  <a:pt x="3337" y="10773"/>
                  <a:pt x="2972" y="10410"/>
                  <a:pt x="2634" y="10026"/>
                </a:cubicBezTo>
                <a:cubicBezTo>
                  <a:pt x="2472" y="9843"/>
                  <a:pt x="2283" y="9849"/>
                  <a:pt x="2071" y="9915"/>
                </a:cubicBezTo>
                <a:cubicBezTo>
                  <a:pt x="1856" y="9981"/>
                  <a:pt x="1574" y="9982"/>
                  <a:pt x="1303" y="10152"/>
                </a:cubicBezTo>
                <a:cubicBezTo>
                  <a:pt x="1209" y="10262"/>
                  <a:pt x="1332" y="10438"/>
                  <a:pt x="1349" y="10609"/>
                </a:cubicBezTo>
                <a:cubicBezTo>
                  <a:pt x="1369" y="10821"/>
                  <a:pt x="603" y="10792"/>
                  <a:pt x="203" y="11061"/>
                </a:cubicBezTo>
                <a:cubicBezTo>
                  <a:pt x="111" y="11123"/>
                  <a:pt x="286" y="11375"/>
                  <a:pt x="227" y="11440"/>
                </a:cubicBezTo>
                <a:cubicBezTo>
                  <a:pt x="51" y="11634"/>
                  <a:pt x="-61" y="11588"/>
                  <a:pt x="36" y="11826"/>
                </a:cubicBezTo>
                <a:cubicBezTo>
                  <a:pt x="896" y="13941"/>
                  <a:pt x="2182" y="15733"/>
                  <a:pt x="3218" y="17879"/>
                </a:cubicBezTo>
                <a:cubicBezTo>
                  <a:pt x="4865" y="21292"/>
                  <a:pt x="5178" y="19166"/>
                  <a:pt x="5654" y="19575"/>
                </a:cubicBezTo>
                <a:cubicBezTo>
                  <a:pt x="7119" y="20836"/>
                  <a:pt x="6474" y="21179"/>
                  <a:pt x="9921" y="16770"/>
                </a:cubicBezTo>
                <a:cubicBezTo>
                  <a:pt x="11378" y="14721"/>
                  <a:pt x="19009" y="5203"/>
                  <a:pt x="20710" y="3334"/>
                </a:cubicBezTo>
                <a:cubicBezTo>
                  <a:pt x="20919" y="3106"/>
                  <a:pt x="21118" y="2879"/>
                  <a:pt x="21258" y="2594"/>
                </a:cubicBezTo>
                <a:cubicBezTo>
                  <a:pt x="21526" y="2050"/>
                  <a:pt x="21539" y="2066"/>
                  <a:pt x="21150" y="1624"/>
                </a:cubicBezTo>
                <a:cubicBezTo>
                  <a:pt x="21006" y="1461"/>
                  <a:pt x="20856" y="1427"/>
                  <a:pt x="20646" y="1437"/>
                </a:cubicBezTo>
                <a:cubicBezTo>
                  <a:pt x="20244" y="1456"/>
                  <a:pt x="20044" y="1227"/>
                  <a:pt x="20086" y="860"/>
                </a:cubicBezTo>
                <a:cubicBezTo>
                  <a:pt x="20096" y="778"/>
                  <a:pt x="20075" y="672"/>
                  <a:pt x="20023" y="612"/>
                </a:cubicBezTo>
                <a:cubicBezTo>
                  <a:pt x="19903" y="469"/>
                  <a:pt x="19492" y="117"/>
                  <a:pt x="19340" y="6"/>
                </a:cubicBezTo>
                <a:close/>
              </a:path>
            </a:pathLst>
          </a:custGeom>
          <a:solidFill>
            <a:srgbClr val="9152BC"/>
          </a:solidFill>
          <a:ln w="12700">
            <a:miter lim="400000"/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>
              <a:defRPr b="0" sz="3200">
                <a:effectLst>
                  <a:outerShdw sx="100000" sy="100000" kx="0" ky="0" algn="b" rotWithShape="0" blurRad="63500" dist="25400" dir="270000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</a:p>
        </p:txBody>
      </p:sp>
      <p:sp>
        <p:nvSpPr>
          <p:cNvPr id="185" name="Organization"/>
          <p:cNvSpPr/>
          <p:nvPr/>
        </p:nvSpPr>
        <p:spPr>
          <a:xfrm>
            <a:off x="6667803" y="2630698"/>
            <a:ext cx="1023132" cy="8792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7974" y="0"/>
                </a:moveTo>
                <a:cubicBezTo>
                  <a:pt x="7706" y="0"/>
                  <a:pt x="7487" y="255"/>
                  <a:pt x="7487" y="566"/>
                </a:cubicBezTo>
                <a:lnTo>
                  <a:pt x="7487" y="3615"/>
                </a:lnTo>
                <a:cubicBezTo>
                  <a:pt x="7487" y="3926"/>
                  <a:pt x="7706" y="4181"/>
                  <a:pt x="7974" y="4181"/>
                </a:cubicBezTo>
                <a:lnTo>
                  <a:pt x="10530" y="4181"/>
                </a:lnTo>
                <a:lnTo>
                  <a:pt x="10530" y="7322"/>
                </a:lnTo>
                <a:lnTo>
                  <a:pt x="3210" y="7322"/>
                </a:lnTo>
                <a:cubicBezTo>
                  <a:pt x="3102" y="7322"/>
                  <a:pt x="3015" y="7425"/>
                  <a:pt x="3015" y="7550"/>
                </a:cubicBezTo>
                <a:lnTo>
                  <a:pt x="3015" y="10705"/>
                </a:lnTo>
                <a:lnTo>
                  <a:pt x="974" y="10705"/>
                </a:lnTo>
                <a:cubicBezTo>
                  <a:pt x="706" y="10705"/>
                  <a:pt x="487" y="10959"/>
                  <a:pt x="487" y="11271"/>
                </a:cubicBezTo>
                <a:lnTo>
                  <a:pt x="487" y="13737"/>
                </a:lnTo>
                <a:cubicBezTo>
                  <a:pt x="487" y="14049"/>
                  <a:pt x="706" y="14304"/>
                  <a:pt x="974" y="14304"/>
                </a:cubicBezTo>
                <a:lnTo>
                  <a:pt x="3015" y="14304"/>
                </a:lnTo>
                <a:lnTo>
                  <a:pt x="3015" y="17244"/>
                </a:lnTo>
                <a:lnTo>
                  <a:pt x="1350" y="17244"/>
                </a:lnTo>
                <a:cubicBezTo>
                  <a:pt x="1243" y="17244"/>
                  <a:pt x="1156" y="17345"/>
                  <a:pt x="1156" y="17470"/>
                </a:cubicBezTo>
                <a:lnTo>
                  <a:pt x="1156" y="19454"/>
                </a:lnTo>
                <a:lnTo>
                  <a:pt x="274" y="19454"/>
                </a:lnTo>
                <a:cubicBezTo>
                  <a:pt x="124" y="19454"/>
                  <a:pt x="0" y="19598"/>
                  <a:pt x="0" y="19773"/>
                </a:cubicBezTo>
                <a:lnTo>
                  <a:pt x="0" y="21281"/>
                </a:lnTo>
                <a:cubicBezTo>
                  <a:pt x="0" y="21456"/>
                  <a:pt x="124" y="21600"/>
                  <a:pt x="274" y="21600"/>
                </a:cubicBezTo>
                <a:lnTo>
                  <a:pt x="2579" y="21600"/>
                </a:lnTo>
                <a:cubicBezTo>
                  <a:pt x="2729" y="21600"/>
                  <a:pt x="2853" y="21456"/>
                  <a:pt x="2853" y="21281"/>
                </a:cubicBezTo>
                <a:lnTo>
                  <a:pt x="2853" y="19773"/>
                </a:lnTo>
                <a:cubicBezTo>
                  <a:pt x="2853" y="19599"/>
                  <a:pt x="2729" y="19454"/>
                  <a:pt x="2579" y="19454"/>
                </a:cubicBezTo>
                <a:lnTo>
                  <a:pt x="1697" y="19454"/>
                </a:lnTo>
                <a:lnTo>
                  <a:pt x="1697" y="18111"/>
                </a:lnTo>
                <a:cubicBezTo>
                  <a:pt x="1697" y="17987"/>
                  <a:pt x="1784" y="17885"/>
                  <a:pt x="1891" y="17885"/>
                </a:cubicBezTo>
                <a:lnTo>
                  <a:pt x="4629" y="17885"/>
                </a:lnTo>
                <a:cubicBezTo>
                  <a:pt x="4736" y="17885"/>
                  <a:pt x="4824" y="17987"/>
                  <a:pt x="4824" y="18111"/>
                </a:cubicBezTo>
                <a:lnTo>
                  <a:pt x="4824" y="19454"/>
                </a:lnTo>
                <a:lnTo>
                  <a:pt x="3941" y="19454"/>
                </a:lnTo>
                <a:cubicBezTo>
                  <a:pt x="3791" y="19454"/>
                  <a:pt x="3668" y="19598"/>
                  <a:pt x="3668" y="19773"/>
                </a:cubicBezTo>
                <a:lnTo>
                  <a:pt x="3668" y="21281"/>
                </a:lnTo>
                <a:cubicBezTo>
                  <a:pt x="3668" y="21456"/>
                  <a:pt x="3791" y="21600"/>
                  <a:pt x="3941" y="21600"/>
                </a:cubicBezTo>
                <a:lnTo>
                  <a:pt x="6247" y="21600"/>
                </a:lnTo>
                <a:cubicBezTo>
                  <a:pt x="6397" y="21600"/>
                  <a:pt x="6519" y="21456"/>
                  <a:pt x="6519" y="21281"/>
                </a:cubicBezTo>
                <a:lnTo>
                  <a:pt x="6519" y="19773"/>
                </a:lnTo>
                <a:cubicBezTo>
                  <a:pt x="6519" y="19599"/>
                  <a:pt x="6397" y="19454"/>
                  <a:pt x="6247" y="19454"/>
                </a:cubicBezTo>
                <a:lnTo>
                  <a:pt x="5365" y="19454"/>
                </a:lnTo>
                <a:lnTo>
                  <a:pt x="5365" y="17470"/>
                </a:lnTo>
                <a:cubicBezTo>
                  <a:pt x="5365" y="17345"/>
                  <a:pt x="5277" y="17244"/>
                  <a:pt x="5170" y="17244"/>
                </a:cubicBezTo>
                <a:lnTo>
                  <a:pt x="3556" y="17244"/>
                </a:lnTo>
                <a:lnTo>
                  <a:pt x="3556" y="14304"/>
                </a:lnTo>
                <a:lnTo>
                  <a:pt x="5549" y="14304"/>
                </a:lnTo>
                <a:cubicBezTo>
                  <a:pt x="5816" y="14304"/>
                  <a:pt x="6035" y="14049"/>
                  <a:pt x="6035" y="13737"/>
                </a:cubicBezTo>
                <a:lnTo>
                  <a:pt x="6035" y="11271"/>
                </a:lnTo>
                <a:cubicBezTo>
                  <a:pt x="6035" y="10960"/>
                  <a:pt x="5816" y="10705"/>
                  <a:pt x="5549" y="10705"/>
                </a:cubicBezTo>
                <a:lnTo>
                  <a:pt x="3556" y="10705"/>
                </a:lnTo>
                <a:lnTo>
                  <a:pt x="3556" y="8179"/>
                </a:lnTo>
                <a:cubicBezTo>
                  <a:pt x="3556" y="8055"/>
                  <a:pt x="3643" y="7951"/>
                  <a:pt x="3750" y="7951"/>
                </a:cubicBezTo>
                <a:lnTo>
                  <a:pt x="10530" y="7951"/>
                </a:lnTo>
                <a:lnTo>
                  <a:pt x="10530" y="10705"/>
                </a:lnTo>
                <a:lnTo>
                  <a:pt x="8513" y="10705"/>
                </a:lnTo>
                <a:cubicBezTo>
                  <a:pt x="8246" y="10705"/>
                  <a:pt x="8026" y="10960"/>
                  <a:pt x="8026" y="11271"/>
                </a:cubicBezTo>
                <a:lnTo>
                  <a:pt x="8026" y="13737"/>
                </a:lnTo>
                <a:cubicBezTo>
                  <a:pt x="8026" y="14049"/>
                  <a:pt x="8246" y="14304"/>
                  <a:pt x="8513" y="14304"/>
                </a:cubicBezTo>
                <a:lnTo>
                  <a:pt x="10530" y="14304"/>
                </a:lnTo>
                <a:lnTo>
                  <a:pt x="10530" y="17244"/>
                </a:lnTo>
                <a:lnTo>
                  <a:pt x="8890" y="17244"/>
                </a:lnTo>
                <a:cubicBezTo>
                  <a:pt x="8783" y="17244"/>
                  <a:pt x="8696" y="17345"/>
                  <a:pt x="8696" y="17470"/>
                </a:cubicBezTo>
                <a:lnTo>
                  <a:pt x="8696" y="19454"/>
                </a:lnTo>
                <a:lnTo>
                  <a:pt x="7790" y="19454"/>
                </a:lnTo>
                <a:cubicBezTo>
                  <a:pt x="7640" y="19454"/>
                  <a:pt x="7516" y="19598"/>
                  <a:pt x="7516" y="19773"/>
                </a:cubicBezTo>
                <a:lnTo>
                  <a:pt x="7516" y="21281"/>
                </a:lnTo>
                <a:cubicBezTo>
                  <a:pt x="7516" y="21456"/>
                  <a:pt x="7640" y="21600"/>
                  <a:pt x="7790" y="21600"/>
                </a:cubicBezTo>
                <a:lnTo>
                  <a:pt x="10095" y="21600"/>
                </a:lnTo>
                <a:cubicBezTo>
                  <a:pt x="10245" y="21600"/>
                  <a:pt x="10367" y="21456"/>
                  <a:pt x="10367" y="21281"/>
                </a:cubicBezTo>
                <a:lnTo>
                  <a:pt x="10367" y="19773"/>
                </a:lnTo>
                <a:cubicBezTo>
                  <a:pt x="10367" y="19599"/>
                  <a:pt x="10245" y="19454"/>
                  <a:pt x="10095" y="19454"/>
                </a:cubicBezTo>
                <a:lnTo>
                  <a:pt x="9237" y="19454"/>
                </a:lnTo>
                <a:lnTo>
                  <a:pt x="9237" y="18111"/>
                </a:lnTo>
                <a:cubicBezTo>
                  <a:pt x="9237" y="17987"/>
                  <a:pt x="9324" y="17885"/>
                  <a:pt x="9431" y="17885"/>
                </a:cubicBezTo>
                <a:lnTo>
                  <a:pt x="12169" y="17885"/>
                </a:lnTo>
                <a:cubicBezTo>
                  <a:pt x="12276" y="17885"/>
                  <a:pt x="12363" y="17987"/>
                  <a:pt x="12363" y="18111"/>
                </a:cubicBezTo>
                <a:lnTo>
                  <a:pt x="12363" y="19454"/>
                </a:lnTo>
                <a:lnTo>
                  <a:pt x="11505" y="19454"/>
                </a:lnTo>
                <a:cubicBezTo>
                  <a:pt x="11355" y="19454"/>
                  <a:pt x="11233" y="19599"/>
                  <a:pt x="11233" y="19773"/>
                </a:cubicBezTo>
                <a:lnTo>
                  <a:pt x="11233" y="21281"/>
                </a:lnTo>
                <a:cubicBezTo>
                  <a:pt x="11233" y="21456"/>
                  <a:pt x="11355" y="21600"/>
                  <a:pt x="11505" y="21600"/>
                </a:cubicBezTo>
                <a:lnTo>
                  <a:pt x="13810" y="21600"/>
                </a:lnTo>
                <a:cubicBezTo>
                  <a:pt x="13960" y="21600"/>
                  <a:pt x="14084" y="21456"/>
                  <a:pt x="14084" y="21281"/>
                </a:cubicBezTo>
                <a:lnTo>
                  <a:pt x="14084" y="19773"/>
                </a:lnTo>
                <a:cubicBezTo>
                  <a:pt x="14084" y="19599"/>
                  <a:pt x="13960" y="19454"/>
                  <a:pt x="13810" y="19454"/>
                </a:cubicBezTo>
                <a:lnTo>
                  <a:pt x="12904" y="19454"/>
                </a:lnTo>
                <a:lnTo>
                  <a:pt x="12904" y="17470"/>
                </a:lnTo>
                <a:cubicBezTo>
                  <a:pt x="12904" y="17345"/>
                  <a:pt x="12817" y="17244"/>
                  <a:pt x="12710" y="17244"/>
                </a:cubicBezTo>
                <a:lnTo>
                  <a:pt x="11070" y="17244"/>
                </a:lnTo>
                <a:lnTo>
                  <a:pt x="11070" y="14304"/>
                </a:lnTo>
                <a:lnTo>
                  <a:pt x="13087" y="14304"/>
                </a:lnTo>
                <a:cubicBezTo>
                  <a:pt x="13354" y="14304"/>
                  <a:pt x="13574" y="14049"/>
                  <a:pt x="13574" y="13737"/>
                </a:cubicBezTo>
                <a:lnTo>
                  <a:pt x="13574" y="11271"/>
                </a:lnTo>
                <a:cubicBezTo>
                  <a:pt x="13574" y="10959"/>
                  <a:pt x="13354" y="10705"/>
                  <a:pt x="13087" y="10705"/>
                </a:cubicBezTo>
                <a:lnTo>
                  <a:pt x="11070" y="10705"/>
                </a:lnTo>
                <a:lnTo>
                  <a:pt x="11070" y="7951"/>
                </a:lnTo>
                <a:lnTo>
                  <a:pt x="17850" y="7951"/>
                </a:lnTo>
                <a:cubicBezTo>
                  <a:pt x="17957" y="7951"/>
                  <a:pt x="18044" y="8055"/>
                  <a:pt x="18044" y="8179"/>
                </a:cubicBezTo>
                <a:lnTo>
                  <a:pt x="18044" y="10705"/>
                </a:lnTo>
                <a:lnTo>
                  <a:pt x="16051" y="10705"/>
                </a:lnTo>
                <a:cubicBezTo>
                  <a:pt x="15784" y="10705"/>
                  <a:pt x="15565" y="10960"/>
                  <a:pt x="15565" y="11271"/>
                </a:cubicBezTo>
                <a:lnTo>
                  <a:pt x="15565" y="13737"/>
                </a:lnTo>
                <a:cubicBezTo>
                  <a:pt x="15565" y="14049"/>
                  <a:pt x="15784" y="14304"/>
                  <a:pt x="16051" y="14304"/>
                </a:cubicBezTo>
                <a:lnTo>
                  <a:pt x="18044" y="14304"/>
                </a:lnTo>
                <a:lnTo>
                  <a:pt x="18044" y="17244"/>
                </a:lnTo>
                <a:lnTo>
                  <a:pt x="16430" y="17244"/>
                </a:lnTo>
                <a:cubicBezTo>
                  <a:pt x="16323" y="17244"/>
                  <a:pt x="16235" y="17345"/>
                  <a:pt x="16235" y="17470"/>
                </a:cubicBezTo>
                <a:lnTo>
                  <a:pt x="16235" y="19454"/>
                </a:lnTo>
                <a:lnTo>
                  <a:pt x="15353" y="19454"/>
                </a:lnTo>
                <a:cubicBezTo>
                  <a:pt x="15203" y="19454"/>
                  <a:pt x="15079" y="19599"/>
                  <a:pt x="15079" y="19773"/>
                </a:cubicBezTo>
                <a:lnTo>
                  <a:pt x="15079" y="21281"/>
                </a:lnTo>
                <a:cubicBezTo>
                  <a:pt x="15079" y="21456"/>
                  <a:pt x="15203" y="21600"/>
                  <a:pt x="15353" y="21600"/>
                </a:cubicBezTo>
                <a:lnTo>
                  <a:pt x="17659" y="21600"/>
                </a:lnTo>
                <a:cubicBezTo>
                  <a:pt x="17809" y="21600"/>
                  <a:pt x="17931" y="21456"/>
                  <a:pt x="17931" y="21281"/>
                </a:cubicBezTo>
                <a:lnTo>
                  <a:pt x="17931" y="19773"/>
                </a:lnTo>
                <a:cubicBezTo>
                  <a:pt x="17931" y="19599"/>
                  <a:pt x="17809" y="19454"/>
                  <a:pt x="17659" y="19454"/>
                </a:cubicBezTo>
                <a:lnTo>
                  <a:pt x="16776" y="19454"/>
                </a:lnTo>
                <a:lnTo>
                  <a:pt x="16776" y="18111"/>
                </a:lnTo>
                <a:cubicBezTo>
                  <a:pt x="16776" y="17987"/>
                  <a:pt x="16864" y="17885"/>
                  <a:pt x="16971" y="17885"/>
                </a:cubicBezTo>
                <a:lnTo>
                  <a:pt x="19709" y="17885"/>
                </a:lnTo>
                <a:cubicBezTo>
                  <a:pt x="19816" y="17885"/>
                  <a:pt x="19903" y="17987"/>
                  <a:pt x="19903" y="18111"/>
                </a:cubicBezTo>
                <a:lnTo>
                  <a:pt x="19903" y="19454"/>
                </a:lnTo>
                <a:lnTo>
                  <a:pt x="19021" y="19454"/>
                </a:lnTo>
                <a:cubicBezTo>
                  <a:pt x="18871" y="19454"/>
                  <a:pt x="18747" y="19599"/>
                  <a:pt x="18747" y="19773"/>
                </a:cubicBezTo>
                <a:lnTo>
                  <a:pt x="18747" y="21281"/>
                </a:lnTo>
                <a:cubicBezTo>
                  <a:pt x="18747" y="21456"/>
                  <a:pt x="18871" y="21600"/>
                  <a:pt x="19021" y="21600"/>
                </a:cubicBezTo>
                <a:lnTo>
                  <a:pt x="21326" y="21600"/>
                </a:lnTo>
                <a:cubicBezTo>
                  <a:pt x="21476" y="21600"/>
                  <a:pt x="21600" y="21456"/>
                  <a:pt x="21600" y="21281"/>
                </a:cubicBezTo>
                <a:lnTo>
                  <a:pt x="21600" y="19773"/>
                </a:lnTo>
                <a:cubicBezTo>
                  <a:pt x="21600" y="19599"/>
                  <a:pt x="21476" y="19454"/>
                  <a:pt x="21326" y="19454"/>
                </a:cubicBezTo>
                <a:lnTo>
                  <a:pt x="20444" y="19454"/>
                </a:lnTo>
                <a:lnTo>
                  <a:pt x="20444" y="17470"/>
                </a:lnTo>
                <a:cubicBezTo>
                  <a:pt x="20444" y="17345"/>
                  <a:pt x="20357" y="17244"/>
                  <a:pt x="20250" y="17244"/>
                </a:cubicBezTo>
                <a:lnTo>
                  <a:pt x="18585" y="17244"/>
                </a:lnTo>
                <a:lnTo>
                  <a:pt x="18585" y="14304"/>
                </a:lnTo>
                <a:lnTo>
                  <a:pt x="20626" y="14304"/>
                </a:lnTo>
                <a:cubicBezTo>
                  <a:pt x="20894" y="14304"/>
                  <a:pt x="21113" y="14049"/>
                  <a:pt x="21113" y="13737"/>
                </a:cubicBezTo>
                <a:lnTo>
                  <a:pt x="21113" y="11271"/>
                </a:lnTo>
                <a:cubicBezTo>
                  <a:pt x="21113" y="10959"/>
                  <a:pt x="20894" y="10705"/>
                  <a:pt x="20626" y="10705"/>
                </a:cubicBezTo>
                <a:lnTo>
                  <a:pt x="18585" y="10705"/>
                </a:lnTo>
                <a:lnTo>
                  <a:pt x="18585" y="7550"/>
                </a:lnTo>
                <a:cubicBezTo>
                  <a:pt x="18585" y="7425"/>
                  <a:pt x="18498" y="7322"/>
                  <a:pt x="18390" y="7322"/>
                </a:cubicBezTo>
                <a:lnTo>
                  <a:pt x="11070" y="7322"/>
                </a:lnTo>
                <a:lnTo>
                  <a:pt x="11070" y="4181"/>
                </a:lnTo>
                <a:lnTo>
                  <a:pt x="13626" y="4181"/>
                </a:lnTo>
                <a:cubicBezTo>
                  <a:pt x="13894" y="4181"/>
                  <a:pt x="14113" y="3926"/>
                  <a:pt x="14113" y="3615"/>
                </a:cubicBezTo>
                <a:lnTo>
                  <a:pt x="14113" y="566"/>
                </a:lnTo>
                <a:cubicBezTo>
                  <a:pt x="14113" y="255"/>
                  <a:pt x="13894" y="0"/>
                  <a:pt x="13626" y="0"/>
                </a:cubicBezTo>
                <a:lnTo>
                  <a:pt x="10800" y="0"/>
                </a:lnTo>
                <a:lnTo>
                  <a:pt x="7974" y="0"/>
                </a:lnTo>
                <a:close/>
              </a:path>
            </a:pathLst>
          </a:custGeom>
          <a:blipFill>
            <a:blip r:embed="rId2"/>
          </a:blipFill>
          <a:ln w="12700">
            <a:miter lim="400000"/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>
              <a:defRPr b="0" sz="3200">
                <a:effectLst>
                  <a:outerShdw sx="100000" sy="100000" kx="0" ky="0" algn="b" rotWithShape="0" blurRad="63500" dist="25400" dir="270000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</a:p>
        </p:txBody>
      </p:sp>
      <p:sp>
        <p:nvSpPr>
          <p:cNvPr id="186" name="El evangelio de Mateo menciona dos veces el resumen de lo que hizo Jesús para servir a los demás.…"/>
          <p:cNvSpPr txBox="1"/>
          <p:nvPr/>
        </p:nvSpPr>
        <p:spPr>
          <a:xfrm>
            <a:off x="8189886" y="2630828"/>
            <a:ext cx="4275933" cy="29448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671688" indent="-671688" algn="l" defTabSz="457200">
              <a:buSzPct val="100000"/>
              <a:buAutoNum type="arabicPeriod" startAt="1"/>
              <a:defRPr b="0" sz="9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El evangelio de Mateo menciona dos veces el resumen de lo que hizo Jesús para servir a los demás. </a:t>
            </a:r>
          </a:p>
          <a:p>
            <a:pPr marL="671688" indent="-671688" algn="l" defTabSz="457200">
              <a:buSzPct val="100000"/>
              <a:buAutoNum type="arabicPeriod" startAt="1"/>
              <a:defRPr b="0" sz="9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Esas menciones son Mateo 4:23 y Mateo 9:35.</a:t>
            </a:r>
          </a:p>
          <a:p>
            <a:pPr marL="671688" indent="-671688" algn="l" defTabSz="457200">
              <a:buSzPct val="100000"/>
              <a:buAutoNum type="arabicPeriod" startAt="1"/>
              <a:defRPr b="0" sz="9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Jesús sirvió en varios lugares en una región llamada Galilea.</a:t>
            </a:r>
          </a:p>
          <a:p>
            <a:pPr marL="839611" indent="-839611" algn="l" defTabSz="457200">
              <a:buSzPct val="100000"/>
              <a:buAutoNum type="arabicPeriod" startAt="1"/>
              <a:defRPr b="0" sz="9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Esa región estaba cerca de Jerusalén. </a:t>
            </a:r>
          </a:p>
          <a:p>
            <a:pPr marL="839611" indent="-839611" algn="l" defTabSz="457200">
              <a:buSzPct val="100000"/>
              <a:buAutoNum type="arabicPeriod" startAt="1"/>
              <a:defRPr b="0" sz="9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Jesús viajaba a cada aldea y ciudad de Galilea a pie, él no tenía carro. </a:t>
            </a:r>
          </a:p>
          <a:p>
            <a:pPr marL="839611" indent="-839611" algn="l" defTabSz="457200">
              <a:buSzPct val="100000"/>
              <a:buAutoNum type="arabicPeriod" startAt="1"/>
              <a:defRPr b="0" sz="9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Jesús viajaba acompañado de sus discípulos.</a:t>
            </a:r>
          </a:p>
          <a:p>
            <a:pPr marL="839611" indent="-839611" algn="l" defTabSz="457200">
              <a:buSzPct val="100000"/>
              <a:buAutoNum type="arabicPeriod" startAt="1"/>
              <a:defRPr b="0" sz="9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Jesús predicaba a los discípulos y a la demás gente acerca de Dios.</a:t>
            </a:r>
          </a:p>
          <a:p>
            <a:pPr marL="839611" indent="-839611" algn="l" defTabSz="457200">
              <a:buSzPct val="100000"/>
              <a:buAutoNum type="arabicPeriod" startAt="1"/>
              <a:defRPr b="0" sz="9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Predicar significa enseñar y exhortar.</a:t>
            </a:r>
          </a:p>
          <a:p>
            <a:pPr marL="839611" indent="-839611" algn="l" defTabSz="457200">
              <a:buSzPct val="100000"/>
              <a:buAutoNum type="arabicPeriod" startAt="1"/>
              <a:defRPr b="0" sz="9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Enseñar es mostrar algo nuevo.</a:t>
            </a:r>
          </a:p>
          <a:p>
            <a:pPr marL="839611" indent="-839611" algn="l" defTabSz="457200">
              <a:buSzPct val="100000"/>
              <a:buAutoNum type="arabicPeriod" startAt="1"/>
              <a:defRPr b="0" sz="9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Exhortar es invitar a aceptar lo que se ha enseñado.</a:t>
            </a:r>
          </a:p>
        </p:txBody>
      </p:sp>
      <p:sp>
        <p:nvSpPr>
          <p:cNvPr id="187" name="Unidad 6. Composición…"/>
          <p:cNvSpPr txBox="1"/>
          <p:nvPr>
            <p:ph type="title"/>
          </p:nvPr>
        </p:nvSpPr>
        <p:spPr>
          <a:xfrm>
            <a:off x="6772324" y="-215900"/>
            <a:ext cx="6092776" cy="1201887"/>
          </a:xfrm>
          <a:prstGeom prst="rect">
            <a:avLst/>
          </a:prstGeom>
        </p:spPr>
        <p:txBody>
          <a:bodyPr/>
          <a:lstStyle/>
          <a:p>
            <a:pPr algn="r">
              <a:defRPr sz="1400"/>
            </a:pPr>
            <a:r>
              <a:t>Unidad 6. Composición</a:t>
            </a:r>
          </a:p>
          <a:p>
            <a:pPr algn="r">
              <a:defRPr sz="1400"/>
            </a:pPr>
            <a:r>
              <a:t>Lección 3. Práctica 3</a:t>
            </a:r>
          </a:p>
        </p:txBody>
      </p:sp>
      <p:sp>
        <p:nvSpPr>
          <p:cNvPr id="188" name="Primero que nada, el evangelio de Mateo menciona dos veces el resumen de lo que hizo Jesús para servir a los demás. Esas menciones son Mateo 4:23 y Mateo 9:35. Según Mateo, Jesús sirvió en varios lugares en una región llamada Galilea, que estaba cerca de Jerusalén.…"/>
          <p:cNvSpPr txBox="1"/>
          <p:nvPr/>
        </p:nvSpPr>
        <p:spPr>
          <a:xfrm>
            <a:off x="6340921" y="5546266"/>
            <a:ext cx="5940079" cy="41634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671688" indent="-671688" algn="l" defTabSz="457200">
              <a:buSzPct val="100000"/>
              <a:buAutoNum type="arabicPeriod" startAt="1"/>
              <a:defRPr b="0" sz="13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Primero que nada, el evangelio de Mateo menciona dos veces el resumen de lo que hizo Jesús para servir a los demás. Esas menciones son Mateo 4:23 y Mateo 9:35. Según Mateo, Jesús sirvió en varios lugares en una región llamada Galilea, que estaba cerca de Jerusalén. </a:t>
            </a:r>
          </a:p>
          <a:p>
            <a:pPr marL="671688" indent="-671688" algn="l" defTabSz="457200">
              <a:buSzPct val="100000"/>
              <a:buAutoNum type="arabicPeriod" startAt="1"/>
              <a:defRPr b="0" sz="13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Vale la pena decir que Jesús viajaba a cada aldea y a cada ciudad de Galilea a pie, él no tenía carro. También debemos decir que Jesús viajaba acompañado de sus discípulos. Por eso, Jesús les predicaba a ellos y a otros acerca de Dios. </a:t>
            </a:r>
          </a:p>
          <a:p>
            <a:pPr marL="671688" indent="-671688" algn="l" defTabSz="457200">
              <a:buSzPct val="100000"/>
              <a:buAutoNum type="arabicPeriod" startAt="1"/>
              <a:defRPr b="0" sz="13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Con respecto a predicar, podemos decir que significa dos cosas. La primera es enseñar y la segunda es exhortar. Enseñar es mostrar algo nuevo. Por consecuencia, exhortar es invitar a aceptar lo que se ha enseñado.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61089" y="608365"/>
            <a:ext cx="11370611" cy="8536870"/>
          </a:xfrm>
          <a:prstGeom prst="rect">
            <a:avLst/>
          </a:prstGeom>
          <a:ln w="12700">
            <a:miter lim="400000"/>
          </a:ln>
        </p:spPr>
      </p:pic>
      <p:sp>
        <p:nvSpPr>
          <p:cNvPr id="191" name="Unidad 6. Composición…"/>
          <p:cNvSpPr txBox="1"/>
          <p:nvPr>
            <p:ph type="title" idx="4294967295"/>
          </p:nvPr>
        </p:nvSpPr>
        <p:spPr>
          <a:xfrm>
            <a:off x="6772324" y="-215900"/>
            <a:ext cx="6092776" cy="1201887"/>
          </a:xfrm>
          <a:prstGeom prst="rect">
            <a:avLst/>
          </a:prstGeom>
        </p:spPr>
        <p:txBody>
          <a:bodyPr/>
          <a:lstStyle/>
          <a:p>
            <a:pPr algn="r" defTabSz="457200">
              <a:defRPr sz="14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Unidad 6. Composición</a:t>
            </a:r>
          </a:p>
          <a:p>
            <a:pPr algn="r" defTabSz="457200">
              <a:defRPr sz="14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Lección 3. Práctica 3</a:t>
            </a:r>
          </a:p>
        </p:txBody>
      </p:sp>
      <p:sp>
        <p:nvSpPr>
          <p:cNvPr id="192" name="https://es.slideshare.net/JohanitaGri/redaccin-y-estilo-26655854"/>
          <p:cNvSpPr txBox="1"/>
          <p:nvPr/>
        </p:nvSpPr>
        <p:spPr>
          <a:xfrm>
            <a:off x="842304" y="8783279"/>
            <a:ext cx="11320192" cy="13645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defTabSz="457200">
              <a:defRPr b="0" sz="1900"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pPr/>
            <a:r>
              <a:t>https://es.slideshare.net/JohanitaGri/redaccin-y-estilo-26655854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Comúnmente sólo oímos de la muerte, sepultura y resurrección de Jesús. Pero antes de que eso sucediera, Jesús tuvo un ministerio.…"/>
          <p:cNvSpPr txBox="1"/>
          <p:nvPr/>
        </p:nvSpPr>
        <p:spPr>
          <a:xfrm>
            <a:off x="478425" y="1126896"/>
            <a:ext cx="11731030" cy="74998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indent="508000" algn="l" defTabSz="457200">
              <a:defRPr b="0" sz="3500">
                <a:solidFill>
                  <a:srgbClr val="D4ABEF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t>Comúnmente sólo oímos de la muerte, sepultura y resurrección de Jesús. Pero antes de que eso sucediera, Jesús tuvo un ministerio. </a:t>
            </a:r>
          </a:p>
          <a:p>
            <a:pPr indent="508000" algn="l" defTabSz="457200">
              <a:defRPr b="0" sz="35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Primero que nada, el evangelio de Mateo menciona dos veces el resumen de lo que hizo Jesús para servir a los demás. Esas menciones son Mateo 4:23 y Mateo 9:35. Según Mateo, Jesús sirvió en varios lugares en una región llamada Galilea, que estaba cerca de Jerusalén. </a:t>
            </a:r>
          </a:p>
        </p:txBody>
      </p:sp>
      <p:sp>
        <p:nvSpPr>
          <p:cNvPr id="195" name="Unidad 6. Composición…"/>
          <p:cNvSpPr txBox="1"/>
          <p:nvPr>
            <p:ph type="title" idx="4294967295"/>
          </p:nvPr>
        </p:nvSpPr>
        <p:spPr>
          <a:xfrm>
            <a:off x="6772324" y="-215900"/>
            <a:ext cx="6092776" cy="1201887"/>
          </a:xfrm>
          <a:prstGeom prst="rect">
            <a:avLst/>
          </a:prstGeom>
        </p:spPr>
        <p:txBody>
          <a:bodyPr/>
          <a:lstStyle/>
          <a:p>
            <a:pPr algn="r" defTabSz="457200">
              <a:defRPr sz="14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Unidad 6. Composición</a:t>
            </a:r>
          </a:p>
          <a:p>
            <a:pPr algn="r" defTabSz="457200">
              <a:defRPr sz="14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Lección 3. Práctica 3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Unidad 6. Composición…"/>
          <p:cNvSpPr txBox="1"/>
          <p:nvPr>
            <p:ph type="title" idx="4294967295"/>
          </p:nvPr>
        </p:nvSpPr>
        <p:spPr>
          <a:xfrm>
            <a:off x="6772324" y="-215900"/>
            <a:ext cx="6092776" cy="1201887"/>
          </a:xfrm>
          <a:prstGeom prst="rect">
            <a:avLst/>
          </a:prstGeom>
        </p:spPr>
        <p:txBody>
          <a:bodyPr/>
          <a:lstStyle/>
          <a:p>
            <a:pPr algn="r" defTabSz="457200">
              <a:defRPr sz="14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Unidad 6. Composición</a:t>
            </a:r>
          </a:p>
          <a:p>
            <a:pPr algn="r" defTabSz="457200">
              <a:defRPr sz="14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Lección 3. Práctica 3</a:t>
            </a:r>
          </a:p>
        </p:txBody>
      </p:sp>
      <p:pic>
        <p:nvPicPr>
          <p:cNvPr id="198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01700" y="1098550"/>
            <a:ext cx="11430000" cy="7226300"/>
          </a:xfrm>
          <a:prstGeom prst="rect">
            <a:avLst/>
          </a:prstGeom>
          <a:ln w="12700">
            <a:miter lim="400000"/>
          </a:ln>
        </p:spPr>
      </p:pic>
      <p:sp>
        <p:nvSpPr>
          <p:cNvPr id="199" name="Karen Salas…"/>
          <p:cNvSpPr txBox="1"/>
          <p:nvPr/>
        </p:nvSpPr>
        <p:spPr>
          <a:xfrm>
            <a:off x="1133267" y="8354863"/>
            <a:ext cx="10966865" cy="10373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457200">
              <a:defRPr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Karen Salas</a:t>
            </a:r>
          </a:p>
          <a:p>
            <a:pPr defTabSz="457200">
              <a:defRPr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http://karensalas.com/2017/08/24/7-enemigos-la-creatividad/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Unidad 6. Composición…"/>
          <p:cNvSpPr txBox="1"/>
          <p:nvPr>
            <p:ph type="title" idx="4294967295"/>
          </p:nvPr>
        </p:nvSpPr>
        <p:spPr>
          <a:xfrm>
            <a:off x="6772324" y="-215900"/>
            <a:ext cx="6092776" cy="1201887"/>
          </a:xfrm>
          <a:prstGeom prst="rect">
            <a:avLst/>
          </a:prstGeom>
        </p:spPr>
        <p:txBody>
          <a:bodyPr/>
          <a:lstStyle/>
          <a:p>
            <a:pPr algn="r" defTabSz="457200">
              <a:defRPr sz="14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Unidad 6. Composición</a:t>
            </a:r>
          </a:p>
          <a:p>
            <a:pPr algn="r" defTabSz="457200">
              <a:defRPr sz="14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Lección 3. Práctica 3</a:t>
            </a:r>
          </a:p>
        </p:txBody>
      </p:sp>
      <p:sp>
        <p:nvSpPr>
          <p:cNvPr id="202" name="Karen Salas…"/>
          <p:cNvSpPr txBox="1"/>
          <p:nvPr/>
        </p:nvSpPr>
        <p:spPr>
          <a:xfrm>
            <a:off x="1133267" y="8354863"/>
            <a:ext cx="10966865" cy="10373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457200">
              <a:defRPr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Karen Salas</a:t>
            </a:r>
          </a:p>
          <a:p>
            <a:pPr defTabSz="457200">
              <a:defRPr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http://karensalas.com/2017/08/24/7-enemigos-la-creatividad/</a:t>
            </a:r>
          </a:p>
        </p:txBody>
      </p:sp>
      <p:pic>
        <p:nvPicPr>
          <p:cNvPr id="203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87400" y="673100"/>
            <a:ext cx="11658600" cy="77724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Unidad 6. Composición…"/>
          <p:cNvSpPr txBox="1"/>
          <p:nvPr>
            <p:ph type="title" idx="4294967295"/>
          </p:nvPr>
        </p:nvSpPr>
        <p:spPr>
          <a:xfrm>
            <a:off x="6772324" y="-215900"/>
            <a:ext cx="6092776" cy="1201887"/>
          </a:xfrm>
          <a:prstGeom prst="rect">
            <a:avLst/>
          </a:prstGeom>
        </p:spPr>
        <p:txBody>
          <a:bodyPr/>
          <a:lstStyle/>
          <a:p>
            <a:pPr algn="r" defTabSz="457200">
              <a:defRPr sz="14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Unidad 6. Composición</a:t>
            </a:r>
          </a:p>
          <a:p>
            <a:pPr algn="r" defTabSz="457200">
              <a:defRPr sz="14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Lección 3. Práctica 3</a:t>
            </a:r>
          </a:p>
        </p:txBody>
      </p:sp>
      <p:sp>
        <p:nvSpPr>
          <p:cNvPr id="206" name="Karen Salas…"/>
          <p:cNvSpPr txBox="1"/>
          <p:nvPr/>
        </p:nvSpPr>
        <p:spPr>
          <a:xfrm>
            <a:off x="1133267" y="8437413"/>
            <a:ext cx="10966865" cy="10373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457200">
              <a:defRPr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Karen Salas</a:t>
            </a:r>
          </a:p>
          <a:p>
            <a:pPr defTabSz="457200">
              <a:defRPr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http://karensalas.com/2017/08/24/7-enemigos-la-creatividad/</a:t>
            </a:r>
          </a:p>
        </p:txBody>
      </p:sp>
      <p:pic>
        <p:nvPicPr>
          <p:cNvPr id="207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654617" y="1296606"/>
            <a:ext cx="10245283" cy="683018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