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FFFF"/>
    <a:srgbClr val="51D2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74"/>
    <p:restoredTop sz="94678"/>
  </p:normalViewPr>
  <p:slideViewPr>
    <p:cSldViewPr snapToGrid="0" snapToObjects="1">
      <p:cViewPr varScale="1">
        <p:scale>
          <a:sx n="117" d="100"/>
          <a:sy n="117" d="100"/>
        </p:scale>
        <p:origin x="37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1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Ministry Science Social Workers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Understanding the Intersection of Ministry, Hospitality, and Social Work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1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What is Ministry Science?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2800" dirty="0"/>
              <a:t>Ministry Science is the study of how ministry practices engage with and impact human flourishing.</a:t>
            </a:r>
          </a:p>
          <a:p>
            <a:r>
              <a:rPr sz="2800" dirty="0"/>
              <a:t>It integrates spiritual care, leadership, and practical actions to meet the holistic needs of individuals.</a:t>
            </a:r>
            <a:endParaRPr lang="en-US" sz="2800" dirty="0"/>
          </a:p>
          <a:p>
            <a:r>
              <a:rPr sz="2800" dirty="0"/>
              <a:t>Key Focus Areas: Spiritual care, community leadership, practical and emotional support, hospitality, and compassion.</a:t>
            </a:r>
          </a:p>
          <a:p>
            <a:r>
              <a:rPr sz="2800" dirty="0"/>
              <a:t>Objective: To use ministry practices to foster healing, growth, and transformation.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1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What is a Social Worker of Social Sciences?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2400" dirty="0"/>
              <a:t>A social worker in social sciences helps individuals, families, and communities navigate life's challenges by providing support, resources, and advocacy.</a:t>
            </a:r>
          </a:p>
          <a:p>
            <a:r>
              <a:rPr sz="2400" dirty="0"/>
              <a:t>Key Roles: Helping people cope with difficult situations, providing practical support, addressing social issues, and advocating for vulnerable populations.</a:t>
            </a:r>
          </a:p>
          <a:p>
            <a:r>
              <a:rPr sz="2400" dirty="0"/>
              <a:t>Objective: To improve quality of life and support well-being through structured interventions.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1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Host Minister?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A Host Minister is a clergy member “given to hospitality” (Romans 12:13, WEB).</a:t>
            </a:r>
          </a:p>
          <a:p>
            <a:r>
              <a:rPr dirty="0"/>
              <a:t>Leverages hospitality as a tool for ministry to connect Christians and serve those in need.</a:t>
            </a:r>
          </a:p>
          <a:p>
            <a:r>
              <a:rPr dirty="0"/>
              <a:t>Opens homes to provide ministry care to the hurting, refugees, displaced, or homeless, using hospitality to show Christ’s love.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1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Survey of the Old Testament Understanding of Hospitality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Key Themes: Treating the stranger with dignity, offering food, shelter, and care as acts of faith.</a:t>
            </a:r>
          </a:p>
          <a:p>
            <a:r>
              <a:rPr dirty="0"/>
              <a:t>Leviticus 19:34 (WEB): "The stranger who lives as a foreigner with you shall be to you as the native-born..."</a:t>
            </a:r>
            <a:endParaRPr lang="en-US" dirty="0"/>
          </a:p>
          <a:p>
            <a:r>
              <a:rPr dirty="0"/>
              <a:t>Genesis 18:1-8 (WEB): Abraham’s hospitality to three visitors, welcoming God’s messengers.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1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Survey of the New Testament Understanding of Hospitality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Early church modeled hospitality through shared homes and resources, offering care to others.</a:t>
            </a:r>
          </a:p>
          <a:p>
            <a:r>
              <a:rPr dirty="0"/>
              <a:t>Matthew 25:35-36 (WEB): "I was hungry, and you gave me food; thirsty, and you gave me drink..."</a:t>
            </a:r>
          </a:p>
          <a:p>
            <a:r>
              <a:rPr dirty="0"/>
              <a:t>Hebrews 13:2 (WEB): "Don’t forget to show hospitality to strangers; some entertained angels unawares."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1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Hospitality Ministry Needed in Today's World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Host Ministers can fill the gap by offering ministry hospitality through a church program or in their community, temporary shelter, spiritual care, and support to those in need.</a:t>
            </a:r>
          </a:p>
          <a:p>
            <a:r>
              <a:rPr lang="en-US" dirty="0"/>
              <a:t>Working with local people in communities. </a:t>
            </a:r>
          </a:p>
          <a:p>
            <a:r>
              <a:rPr dirty="0"/>
              <a:t>Increasing displacement due to war, natural disasters, and economic instability.</a:t>
            </a:r>
          </a:p>
          <a:p>
            <a:pPr marL="0" indent="0">
              <a:buNone/>
            </a:pPr>
            <a:r>
              <a:rPr dirty="0"/>
              <a:t>Hospitality as a tool to share Christ's love and spread the Gospel.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2417</TotalTime>
  <Words>429</Words>
  <Application>Microsoft Macintosh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Ministry Science Social Workers</vt:lpstr>
      <vt:lpstr>What is Ministry Science?</vt:lpstr>
      <vt:lpstr>What is a Social Worker of Social Sciences?</vt:lpstr>
      <vt:lpstr>What is a Host Minister?</vt:lpstr>
      <vt:lpstr>Survey of the Old Testament Understanding of Hospitality</vt:lpstr>
      <vt:lpstr>Survey of the New Testament Understanding of Hospitality</vt:lpstr>
      <vt:lpstr>Hospitality Ministry Needed in Today's World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Ministry Science Social Workers</dc:title>
  <dc:subject/>
  <dc:creator/>
  <cp:keywords/>
  <dc:description>generated using python-pptx</dc:description>
  <cp:lastModifiedBy>Christian Leaders Institute</cp:lastModifiedBy>
  <cp:revision>4</cp:revision>
  <dcterms:created xsi:type="dcterms:W3CDTF">2013-01-27T09:14:16Z</dcterms:created>
  <dcterms:modified xsi:type="dcterms:W3CDTF">2024-09-11T09:28:45Z</dcterms:modified>
  <cp:category/>
</cp:coreProperties>
</file>