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8" r:id="rId4"/>
    <p:sldId id="257" r:id="rId5"/>
    <p:sldId id="259" r:id="rId6"/>
    <p:sldId id="264" r:id="rId7"/>
    <p:sldId id="260" r:id="rId8"/>
    <p:sldId id="265"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41" d="100"/>
          <a:sy n="41" d="100"/>
        </p:scale>
        <p:origin x="54"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654395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1514739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820808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2652937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3464917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407671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A75136-7210-4D25-B408-4BFA0A5E9125}" type="datetimeFigureOut">
              <a:rPr lang="en-US" smtClean="0"/>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264080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A75136-7210-4D25-B408-4BFA0A5E9125}" type="datetimeFigureOut">
              <a:rPr lang="en-US" smtClean="0"/>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3232793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75136-7210-4D25-B408-4BFA0A5E9125}" type="datetimeFigureOut">
              <a:rPr lang="en-US" smtClean="0"/>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865222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443573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669585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A75136-7210-4D25-B408-4BFA0A5E9125}" type="datetimeFigureOut">
              <a:rPr lang="en-US" smtClean="0"/>
              <a:t>4/17/2018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AA8B3-B309-480A-8BE3-C3BE7CF4EB91}" type="slidenum">
              <a:rPr lang="en-US" smtClean="0"/>
              <a:t>‹#›</a:t>
            </a:fld>
            <a:endParaRPr lang="en-US"/>
          </a:p>
        </p:txBody>
      </p:sp>
    </p:spTree>
    <p:extLst>
      <p:ext uri="{BB962C8B-B14F-4D97-AF65-F5344CB8AC3E}">
        <p14:creationId xmlns:p14="http://schemas.microsoft.com/office/powerpoint/2010/main" val="3335769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083"/>
            <a:ext cx="12192000" cy="935037"/>
          </a:xfrm>
        </p:spPr>
        <p:txBody>
          <a:bodyPr>
            <a:normAutofit/>
          </a:bodyPr>
          <a:lstStyle/>
          <a:p>
            <a:r>
              <a:rPr lang="es-AR" sz="4000" b="1" u="sng" dirty="0" smtClean="0">
                <a:latin typeface="Times New Roman" panose="02020603050405020304" pitchFamily="18" charset="0"/>
                <a:cs typeface="Times New Roman" panose="02020603050405020304" pitchFamily="18" charset="0"/>
              </a:rPr>
              <a:t>Paz inteligente para lideres Organizacionales</a:t>
            </a:r>
            <a:endParaRPr lang="es-AR" sz="4000"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1018858"/>
            <a:ext cx="12192000" cy="924242"/>
          </a:xfrm>
        </p:spPr>
        <p:txBody>
          <a:bodyPr>
            <a:normAutofit/>
          </a:bodyPr>
          <a:lstStyle/>
          <a:p>
            <a:r>
              <a:rPr lang="es-AR" sz="3600" b="1" u="sng" dirty="0" smtClean="0">
                <a:latin typeface="Times New Roman" panose="02020603050405020304" pitchFamily="18" charset="0"/>
                <a:cs typeface="Times New Roman" panose="02020603050405020304" pitchFamily="18" charset="0"/>
              </a:rPr>
              <a:t>EL CALO DE LA COMPETENCIA</a:t>
            </a:r>
            <a:endParaRPr lang="es-AR" sz="3600" b="1" u="sng" dirty="0">
              <a:latin typeface="Times New Roman" panose="02020603050405020304" pitchFamily="18" charset="0"/>
              <a:cs typeface="Times New Roman" panose="02020603050405020304" pitchFamily="18" charset="0"/>
            </a:endParaRPr>
          </a:p>
        </p:txBody>
      </p:sp>
      <p:pic>
        <p:nvPicPr>
          <p:cNvPr id="1026" name="Picture 2" descr="Image result for Lider de una organizac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691641"/>
            <a:ext cx="5184515" cy="3200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Lider de una organizac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4513" y="1943101"/>
            <a:ext cx="7007487" cy="294893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heat of competit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892040"/>
            <a:ext cx="12192000" cy="2036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5147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smtClean="0">
                <a:latin typeface="Times New Roman" panose="02020603050405020304" pitchFamily="18" charset="0"/>
                <a:cs typeface="Times New Roman" panose="02020603050405020304" pitchFamily="18" charset="0"/>
              </a:rPr>
              <a:t>Nota final</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3600" b="1" dirty="0">
                <a:latin typeface="Times New Roman" panose="02020603050405020304" pitchFamily="18" charset="0"/>
                <a:cs typeface="Times New Roman" panose="02020603050405020304" pitchFamily="18" charset="0"/>
              </a:rPr>
              <a:t> Entender la dinámica del calor de la competencia y los tres motores que impactan el calor de la competencia pueden incrementar la manera como tu organización sirve a las personas y como tu equipo es satisfecho con el servicio que tu organización provee</a:t>
            </a:r>
          </a:p>
          <a:p>
            <a:r>
              <a:rPr lang="es-AR" sz="3600" b="1" dirty="0">
                <a:latin typeface="Times New Roman" panose="02020603050405020304" pitchFamily="18" charset="0"/>
                <a:cs typeface="Times New Roman" panose="02020603050405020304" pitchFamily="18" charset="0"/>
              </a:rPr>
              <a:t>Puede mejorar la retención de miembros, clientes y recuperar a los que se han </a:t>
            </a:r>
            <a:r>
              <a:rPr lang="es-AR" sz="3600" b="1" dirty="0" smtClean="0">
                <a:latin typeface="Times New Roman" panose="02020603050405020304" pitchFamily="18" charset="0"/>
                <a:cs typeface="Times New Roman" panose="02020603050405020304" pitchFamily="18" charset="0"/>
              </a:rPr>
              <a:t>ido</a:t>
            </a:r>
            <a:endParaRPr lang="es-AR" sz="3600" b="1" dirty="0" smtClean="0">
              <a:latin typeface="Times New Roman" panose="02020603050405020304" pitchFamily="18" charset="0"/>
              <a:cs typeface="Times New Roman" panose="02020603050405020304" pitchFamily="18" charset="0"/>
            </a:endParaRPr>
          </a:p>
          <a:p>
            <a:r>
              <a:rPr lang="es-AR" sz="3600" b="1" dirty="0" smtClean="0">
                <a:latin typeface="Times New Roman" panose="02020603050405020304" pitchFamily="18" charset="0"/>
                <a:cs typeface="Times New Roman" panose="02020603050405020304" pitchFamily="18" charset="0"/>
              </a:rPr>
              <a:t>Estaremos entonces hablando de estos motores y el primero que cubriremos es el motor de la autoridad</a:t>
            </a:r>
          </a:p>
          <a:p>
            <a:r>
              <a:rPr lang="es-AR" sz="3600" b="1" dirty="0" smtClean="0">
                <a:latin typeface="Times New Roman" panose="02020603050405020304" pitchFamily="18" charset="0"/>
                <a:cs typeface="Times New Roman" panose="02020603050405020304" pitchFamily="18" charset="0"/>
              </a:rPr>
              <a:t>Dios les bendiga.</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363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Introducción</a:t>
            </a:r>
            <a:endParaRPr lang="es-AR" sz="4800" b="1" u="sng" dirty="0">
              <a:latin typeface="Times New Roman" panose="02020603050405020304" pitchFamily="18" charset="0"/>
              <a:cs typeface="Times New Roman" panose="02020603050405020304" pitchFamily="18" charset="0"/>
            </a:endParaRPr>
          </a:p>
        </p:txBody>
      </p:sp>
      <p:pic>
        <p:nvPicPr>
          <p:cNvPr id="2050" name="Picture 2" descr="Related imag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 y="1028700"/>
            <a:ext cx="4808220" cy="58293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Zidane puchando con la cabez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9180" y="1028701"/>
            <a:ext cx="4366260" cy="58293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mage result for Zidane puchando con la cabeza"/>
          <p:cNvPicPr>
            <a:picLocks noChangeAspect="1" noChangeArrowheads="1"/>
          </p:cNvPicPr>
          <p:nvPr/>
        </p:nvPicPr>
        <p:blipFill rotWithShape="1">
          <a:blip r:embed="rId4">
            <a:extLst>
              <a:ext uri="{28A0092B-C50C-407E-A947-70E740481C1C}">
                <a14:useLocalDpi xmlns:a14="http://schemas.microsoft.com/office/drawing/2010/main" val="0"/>
              </a:ext>
            </a:extLst>
          </a:blip>
          <a:srcRect r="63358"/>
          <a:stretch/>
        </p:blipFill>
        <p:spPr bwMode="auto">
          <a:xfrm>
            <a:off x="9235440" y="1028701"/>
            <a:ext cx="2861945" cy="582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893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Introducción</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fontScale="92500" lnSpcReduction="10000"/>
          </a:bodyPr>
          <a:lstStyle/>
          <a:p>
            <a:r>
              <a:rPr lang="es-AR" sz="3600" b="1" dirty="0" smtClean="0">
                <a:latin typeface="Times New Roman" panose="02020603050405020304" pitchFamily="18" charset="0"/>
                <a:cs typeface="Times New Roman" panose="02020603050405020304" pitchFamily="18" charset="0"/>
              </a:rPr>
              <a:t>En la copa del mundo del 2006 de la FIFA, Francia estaba jugando la final contra Italia, y Zinedine Zidane quien es un jugador francés muy famoso y era su ultimo juego como profesional y en el segundo tiempo, y se le acerco un jugador italiano y le dijo unas palabras y Zidane le puso su cabeza en su pecho y el italiano se cayo y resulto que lo expulsaron y lo sacaron del partido y la ultima escena saliendo del estadio y su equipo iba perdiendo y pasa junto a la copa del mundial. </a:t>
            </a:r>
          </a:p>
          <a:p>
            <a:r>
              <a:rPr lang="es-AR" sz="3600" b="1" dirty="0" smtClean="0">
                <a:latin typeface="Times New Roman" panose="02020603050405020304" pitchFamily="18" charset="0"/>
                <a:cs typeface="Times New Roman" panose="02020603050405020304" pitchFamily="18" charset="0"/>
              </a:rPr>
              <a:t>¿Que le dijo este italiano a Zinedine? Que perdió el enfoque en el ultimo día de su vida como jugador profesional y causo una ofensa que lo expulsaron y el reporto lo que le dijo fue un insulto de su hermana. Es irónico que un insulto te haga perder en el enfoque, así es como se puede perder el enfoque en el calor de la competencia</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0232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Introducción</a:t>
            </a:r>
            <a:endParaRPr lang="es-AR" sz="4800" b="1" u="sng" dirty="0">
              <a:latin typeface="Times New Roman" panose="02020603050405020304" pitchFamily="18" charset="0"/>
              <a:cs typeface="Times New Roman" panose="02020603050405020304" pitchFamily="18" charset="0"/>
            </a:endParaRPr>
          </a:p>
        </p:txBody>
      </p:sp>
      <p:pic>
        <p:nvPicPr>
          <p:cNvPr id="2050" name="Picture 2" descr="Related imag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 y="1028700"/>
            <a:ext cx="4808220" cy="58293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Zidane puchando con la cabez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9180" y="1028701"/>
            <a:ext cx="4366260" cy="58293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mage result for Zidane puchando con la cabeza"/>
          <p:cNvPicPr>
            <a:picLocks noChangeAspect="1" noChangeArrowheads="1"/>
          </p:cNvPicPr>
          <p:nvPr/>
        </p:nvPicPr>
        <p:blipFill rotWithShape="1">
          <a:blip r:embed="rId4">
            <a:extLst>
              <a:ext uri="{28A0092B-C50C-407E-A947-70E740481C1C}">
                <a14:useLocalDpi xmlns:a14="http://schemas.microsoft.com/office/drawing/2010/main" val="0"/>
              </a:ext>
            </a:extLst>
          </a:blip>
          <a:srcRect r="63358"/>
          <a:stretch/>
        </p:blipFill>
        <p:spPr bwMode="auto">
          <a:xfrm>
            <a:off x="9235440" y="1028701"/>
            <a:ext cx="2861945" cy="582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1096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¿Que es el calor de la competencia?</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8077200" cy="6035039"/>
          </a:xfrm>
        </p:spPr>
        <p:txBody>
          <a:bodyPr>
            <a:normAutofit/>
          </a:bodyPr>
          <a:lstStyle/>
          <a:p>
            <a:r>
              <a:rPr lang="es-AR" sz="4000" b="1" dirty="0" smtClean="0">
                <a:latin typeface="Times New Roman" panose="02020603050405020304" pitchFamily="18" charset="0"/>
                <a:cs typeface="Times New Roman" panose="02020603050405020304" pitchFamily="18" charset="0"/>
              </a:rPr>
              <a:t>El calor de la competencia es un momento en conflictos competitivos cuando el equipo o la organización disfuncional pone a uno o mas relaciones en </a:t>
            </a:r>
            <a:r>
              <a:rPr lang="es-AR" sz="4000" b="1" dirty="0" smtClean="0">
                <a:latin typeface="Times New Roman" panose="02020603050405020304" pitchFamily="18" charset="0"/>
                <a:cs typeface="Times New Roman" panose="02020603050405020304" pitchFamily="18" charset="0"/>
              </a:rPr>
              <a:t>riesgo</a:t>
            </a:r>
          </a:p>
          <a:p>
            <a:r>
              <a:rPr lang="es-AR" sz="4000" b="1" dirty="0" smtClean="0">
                <a:latin typeface="Times New Roman" panose="02020603050405020304" pitchFamily="18" charset="0"/>
                <a:cs typeface="Times New Roman" panose="02020603050405020304" pitchFamily="18" charset="0"/>
              </a:rPr>
              <a:t>En el caso de Zidane, fue expulsado y perdieron porque perdió el enfoque y perdió su oportunidad de servir</a:t>
            </a:r>
            <a:endParaRPr lang="es-AR" sz="4000" b="1" dirty="0">
              <a:latin typeface="Times New Roman" panose="02020603050405020304" pitchFamily="18" charset="0"/>
              <a:cs typeface="Times New Roman" panose="02020603050405020304" pitchFamily="18" charset="0"/>
            </a:endParaRPr>
          </a:p>
        </p:txBody>
      </p:sp>
      <p:pic>
        <p:nvPicPr>
          <p:cNvPr id="3074" name="Picture 2" descr="Image result for blaming oth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03921" y="1188720"/>
            <a:ext cx="3688080" cy="5669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084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Motores en la relaciones</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3600" b="1" dirty="0" smtClean="0">
                <a:latin typeface="Times New Roman" panose="02020603050405020304" pitchFamily="18" charset="0"/>
                <a:cs typeface="Times New Roman" panose="02020603050405020304" pitchFamily="18" charset="0"/>
              </a:rPr>
              <a:t>Nos puede pasar lo mismo que Zidane en las organizaciones donde trabajamos, puede ser un negocio o una familia o con amigos y alguien dice algo y hacemos algo que lastima una relación o que nos </a:t>
            </a:r>
            <a:r>
              <a:rPr lang="es-AR" sz="3600" b="1" smtClean="0">
                <a:latin typeface="Times New Roman" panose="02020603050405020304" pitchFamily="18" charset="0"/>
                <a:cs typeface="Times New Roman" panose="02020603050405020304" pitchFamily="18" charset="0"/>
              </a:rPr>
              <a:t>avergonzamos después.</a:t>
            </a:r>
            <a:endParaRPr lang="es-AR" sz="3600" b="1" dirty="0" smtClean="0">
              <a:latin typeface="Times New Roman" panose="02020603050405020304" pitchFamily="18" charset="0"/>
              <a:cs typeface="Times New Roman" panose="02020603050405020304" pitchFamily="18" charset="0"/>
            </a:endParaRPr>
          </a:p>
          <a:p>
            <a:r>
              <a:rPr lang="es-AR" sz="3600" b="1" dirty="0" smtClean="0">
                <a:latin typeface="Times New Roman" panose="02020603050405020304" pitchFamily="18" charset="0"/>
                <a:cs typeface="Times New Roman" panose="02020603050405020304" pitchFamily="18" charset="0"/>
              </a:rPr>
              <a:t>Algunas veces perdemos un trabajo o afecta la familia y la estructura</a:t>
            </a:r>
          </a:p>
          <a:p>
            <a:r>
              <a:rPr lang="es-AR" sz="3600" b="1" dirty="0" smtClean="0">
                <a:latin typeface="Times New Roman" panose="02020603050405020304" pitchFamily="18" charset="0"/>
                <a:cs typeface="Times New Roman" panose="02020603050405020304" pitchFamily="18" charset="0"/>
              </a:rPr>
              <a:t>Hay tres motores en las relaciones que impacta como nos manejamos, esos tres motores ya trabajan y tiene una connotación negativa…</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5082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93954"/>
            <a:ext cx="4191000" cy="602617"/>
          </a:xfrm>
        </p:spPr>
        <p:txBody>
          <a:bodyPr>
            <a:normAutofit fontScale="90000"/>
          </a:bodyPr>
          <a:lstStyle/>
          <a:p>
            <a:pPr algn="ctr"/>
            <a:r>
              <a:rPr lang="es-AR" sz="4800" b="1" u="sng" dirty="0" smtClean="0">
                <a:latin typeface="Times New Roman" panose="02020603050405020304" pitchFamily="18" charset="0"/>
                <a:cs typeface="Times New Roman" panose="02020603050405020304" pitchFamily="18" charset="0"/>
              </a:rPr>
              <a:t>Autoridad</a:t>
            </a:r>
            <a:endParaRPr lang="es-AR" sz="4800" b="1" u="sng" dirty="0">
              <a:latin typeface="Times New Roman" panose="02020603050405020304" pitchFamily="18" charset="0"/>
              <a:cs typeface="Times New Roman" panose="02020603050405020304" pitchFamily="18" charset="0"/>
            </a:endParaRPr>
          </a:p>
        </p:txBody>
      </p:sp>
      <p:pic>
        <p:nvPicPr>
          <p:cNvPr id="4098" name="Picture 2" descr="Foto 1 - Motor Chevrolet Performance 572 Completo 720hp Delux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7220" y="1567656"/>
            <a:ext cx="3135312" cy="313531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Foto 1 - Motor Chevrolet Performance 572 Completo 720hp Delux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1510" y="1567656"/>
            <a:ext cx="3135312" cy="313531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Foto 1 - Motor Chevrolet Performance 572 Completo 720hp Delux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800" y="1607820"/>
            <a:ext cx="3135312" cy="3135312"/>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txBox="1">
            <a:spLocks/>
          </p:cNvSpPr>
          <p:nvPr/>
        </p:nvSpPr>
        <p:spPr>
          <a:xfrm>
            <a:off x="213360" y="152401"/>
            <a:ext cx="12131040" cy="8229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AR" sz="4800" b="1" u="sng" dirty="0" smtClean="0">
                <a:latin typeface="Times New Roman" panose="02020603050405020304" pitchFamily="18" charset="0"/>
                <a:cs typeface="Times New Roman" panose="02020603050405020304" pitchFamily="18" charset="0"/>
              </a:rPr>
              <a:t>Motores en las Relaciones</a:t>
            </a:r>
            <a:endParaRPr lang="es-AR" sz="4800" b="1" u="sng" dirty="0">
              <a:latin typeface="Times New Roman" panose="02020603050405020304" pitchFamily="18" charset="0"/>
              <a:cs typeface="Times New Roman" panose="02020603050405020304" pitchFamily="18" charset="0"/>
            </a:endParaRPr>
          </a:p>
        </p:txBody>
      </p:sp>
      <p:sp>
        <p:nvSpPr>
          <p:cNvPr id="8" name="Title 1"/>
          <p:cNvSpPr txBox="1">
            <a:spLocks/>
          </p:cNvSpPr>
          <p:nvPr/>
        </p:nvSpPr>
        <p:spPr>
          <a:xfrm>
            <a:off x="3752532" y="4993953"/>
            <a:ext cx="4191000" cy="602617"/>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AR" sz="4800" b="1" u="sng" dirty="0" smtClean="0">
                <a:latin typeface="Times New Roman" panose="02020603050405020304" pitchFamily="18" charset="0"/>
                <a:cs typeface="Times New Roman" panose="02020603050405020304" pitchFamily="18" charset="0"/>
              </a:rPr>
              <a:t>Corrección</a:t>
            </a:r>
            <a:endParaRPr lang="es-AR" sz="4800" b="1" u="sng" dirty="0">
              <a:latin typeface="Times New Roman" panose="02020603050405020304" pitchFamily="18" charset="0"/>
              <a:cs typeface="Times New Roman" panose="02020603050405020304" pitchFamily="18" charset="0"/>
            </a:endParaRPr>
          </a:p>
        </p:txBody>
      </p:sp>
      <p:sp>
        <p:nvSpPr>
          <p:cNvPr id="9" name="Title 1"/>
          <p:cNvSpPr txBox="1">
            <a:spLocks/>
          </p:cNvSpPr>
          <p:nvPr/>
        </p:nvSpPr>
        <p:spPr>
          <a:xfrm>
            <a:off x="7596822" y="4907429"/>
            <a:ext cx="4191000" cy="602617"/>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AR" sz="4800" b="1" u="sng" dirty="0" smtClean="0">
                <a:latin typeface="Times New Roman" panose="02020603050405020304" pitchFamily="18" charset="0"/>
                <a:cs typeface="Times New Roman" panose="02020603050405020304" pitchFamily="18" charset="0"/>
              </a:rPr>
              <a:t>Conflicto</a:t>
            </a:r>
            <a:endParaRPr lang="es-AR" sz="48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28222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Motores en la relaciones</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611945"/>
            <a:ext cx="12131040" cy="6035039"/>
          </a:xfrm>
        </p:spPr>
        <p:txBody>
          <a:bodyPr>
            <a:noAutofit/>
          </a:bodyPr>
          <a:lstStyle/>
          <a:p>
            <a:r>
              <a:rPr lang="es-AR" sz="4000" b="1" dirty="0" smtClean="0">
                <a:latin typeface="Times New Roman" panose="02020603050405020304" pitchFamily="18" charset="0"/>
                <a:cs typeface="Times New Roman" panose="02020603050405020304" pitchFamily="18" charset="0"/>
              </a:rPr>
              <a:t>Estos motores te llevan a en ciertas direcciones por ejemplo te toma el motor de la autoridad y te lleva a cierta dirección</a:t>
            </a:r>
          </a:p>
          <a:p>
            <a:r>
              <a:rPr lang="es-AR" sz="4000" b="1" dirty="0" smtClean="0">
                <a:latin typeface="Times New Roman" panose="02020603050405020304" pitchFamily="18" charset="0"/>
                <a:cs typeface="Times New Roman" panose="02020603050405020304" pitchFamily="18" charset="0"/>
              </a:rPr>
              <a:t>Cada vez que en el calor del momento y el motor de la corrección inicia la organización se va por otra dirección</a:t>
            </a:r>
          </a:p>
          <a:p>
            <a:r>
              <a:rPr lang="es-AR" sz="3600" b="1" dirty="0" smtClean="0">
                <a:latin typeface="Times New Roman" panose="02020603050405020304" pitchFamily="18" charset="0"/>
                <a:cs typeface="Times New Roman" panose="02020603050405020304" pitchFamily="18" charset="0"/>
              </a:rPr>
              <a:t>Mi pregunta es: ¿Te llevan estos motores a donde quieres que te lleve? </a:t>
            </a:r>
          </a:p>
          <a:p>
            <a:r>
              <a:rPr lang="es-AR" sz="3600" b="1" dirty="0" smtClean="0">
                <a:latin typeface="Times New Roman" panose="02020603050405020304" pitchFamily="18" charset="0"/>
                <a:cs typeface="Times New Roman" panose="02020603050405020304" pitchFamily="18" charset="0"/>
              </a:rPr>
              <a:t>si eres líder y diriges tu familia o tu iglesia o tu negocio, debes ver como el motor de la autoridad a donde te lleva, en que dirección llevan a tu organización</a:t>
            </a:r>
          </a:p>
        </p:txBody>
      </p:sp>
    </p:spTree>
    <p:extLst>
      <p:ext uri="{BB962C8B-B14F-4D97-AF65-F5344CB8AC3E}">
        <p14:creationId xmlns:p14="http://schemas.microsoft.com/office/powerpoint/2010/main" val="2974611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cuando la gasolina es o no es la correcta</a:t>
            </a:r>
            <a:endParaRPr lang="es-AR" sz="4800" b="1" u="sng" dirty="0">
              <a:latin typeface="Times New Roman" panose="02020603050405020304" pitchFamily="18" charset="0"/>
              <a:cs typeface="Times New Roman" panose="02020603050405020304" pitchFamily="18" charset="0"/>
            </a:endParaRPr>
          </a:p>
        </p:txBody>
      </p:sp>
      <p:pic>
        <p:nvPicPr>
          <p:cNvPr id="5122" name="Picture 2" descr="Image result for que camino toma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822960"/>
            <a:ext cx="3727938" cy="6035039"/>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p:cNvSpPr txBox="1">
            <a:spLocks/>
          </p:cNvSpPr>
          <p:nvPr/>
        </p:nvSpPr>
        <p:spPr>
          <a:xfrm>
            <a:off x="3376246" y="822960"/>
            <a:ext cx="8815754" cy="603503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AR" sz="4000" b="1" dirty="0">
                <a:latin typeface="Times New Roman" panose="02020603050405020304" pitchFamily="18" charset="0"/>
                <a:cs typeface="Times New Roman" panose="02020603050405020304" pitchFamily="18" charset="0"/>
              </a:rPr>
              <a:t>Cada uno de estos motores necesitan gasolina y cuando tienen la gasolina correcta te llevan a lugares de crecimiento a lugares de oportunidad y a lugares de </a:t>
            </a:r>
            <a:r>
              <a:rPr lang="es-AR" sz="4000" b="1" dirty="0" smtClean="0">
                <a:latin typeface="Times New Roman" panose="02020603050405020304" pitchFamily="18" charset="0"/>
                <a:cs typeface="Times New Roman" panose="02020603050405020304" pitchFamily="18" charset="0"/>
              </a:rPr>
              <a:t>transformación</a:t>
            </a:r>
          </a:p>
          <a:p>
            <a:r>
              <a:rPr lang="es-AR" sz="4000" b="1" dirty="0" smtClean="0">
                <a:latin typeface="Times New Roman" panose="02020603050405020304" pitchFamily="18" charset="0"/>
                <a:cs typeface="Times New Roman" panose="02020603050405020304" pitchFamily="18" charset="0"/>
              </a:rPr>
              <a:t>Pero cuando la gasolina NO es la correcta, estos motores crean disfunciones en tu organización</a:t>
            </a:r>
          </a:p>
          <a:p>
            <a:r>
              <a:rPr lang="es-AR" sz="4000" b="1" dirty="0" smtClean="0">
                <a:latin typeface="Times New Roman" panose="02020603050405020304" pitchFamily="18" charset="0"/>
                <a:cs typeface="Times New Roman" panose="02020603050405020304" pitchFamily="18" charset="0"/>
              </a:rPr>
              <a:t>Mi esperanza es que cuando hablemos de estos motores los examines y que en la dinámicas de estas relaciones te lleve al crecimiento, a la oportunidad y a la transformación de tu negocio, tu familia y tu vida</a:t>
            </a:r>
          </a:p>
        </p:txBody>
      </p:sp>
    </p:spTree>
    <p:extLst>
      <p:ext uri="{BB962C8B-B14F-4D97-AF65-F5344CB8AC3E}">
        <p14:creationId xmlns:p14="http://schemas.microsoft.com/office/powerpoint/2010/main" val="3371506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598</Words>
  <Application>Microsoft Office PowerPoint</Application>
  <PresentationFormat>Widescreen</PresentationFormat>
  <Paragraphs>32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Paz inteligente para lideres Organizacionales</vt:lpstr>
      <vt:lpstr>Introducción</vt:lpstr>
      <vt:lpstr>Introducción</vt:lpstr>
      <vt:lpstr>Introducción</vt:lpstr>
      <vt:lpstr>¿Que es el calor de la competencia?</vt:lpstr>
      <vt:lpstr>Motores en la relaciones</vt:lpstr>
      <vt:lpstr>Autoridad</vt:lpstr>
      <vt:lpstr>Motores en la relaciones</vt:lpstr>
      <vt:lpstr>cuando la gasolina es o no es la correcta</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 inteligente para lideres Organizacionales</dc:title>
  <dc:creator>Jorge Muniz</dc:creator>
  <cp:lastModifiedBy>Jorge Muniz</cp:lastModifiedBy>
  <cp:revision>7</cp:revision>
  <dcterms:created xsi:type="dcterms:W3CDTF">2018-04-16T03:41:54Z</dcterms:created>
  <dcterms:modified xsi:type="dcterms:W3CDTF">2018-04-18T03:28:28Z</dcterms:modified>
</cp:coreProperties>
</file>