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09" r:id="rId2"/>
    <p:sldId id="305" r:id="rId3"/>
    <p:sldId id="306" r:id="rId4"/>
    <p:sldId id="308" r:id="rId5"/>
    <p:sldId id="304" r:id="rId6"/>
    <p:sldId id="283" r:id="rId7"/>
    <p:sldId id="307" r:id="rId8"/>
  </p:sldIdLst>
  <p:sldSz cx="9144000" cy="6858000" type="screen4x3"/>
  <p:notesSz cx="70104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39" autoAdjust="0"/>
    <p:restoredTop sz="94660"/>
  </p:normalViewPr>
  <p:slideViewPr>
    <p:cSldViewPr>
      <p:cViewPr varScale="1">
        <p:scale>
          <a:sx n="86" d="100"/>
          <a:sy n="86" d="100"/>
        </p:scale>
        <p:origin x="-20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7200" y="304800"/>
            <a:ext cx="508164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Introduction</a:t>
            </a: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Have </a:t>
            </a:r>
            <a:r>
              <a:rPr lang="en-US" sz="40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Dream”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19200" y="762000"/>
            <a:ext cx="6019800" cy="5791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			</a:t>
            </a:r>
            <a:endParaRPr lang="en-US" dirty="0"/>
          </a:p>
        </p:txBody>
      </p:sp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6477000" y="1676400"/>
            <a:ext cx="1600200" cy="1533525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105400" y="3124200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Callout 7"/>
          <p:cNvSpPr/>
          <p:nvPr/>
        </p:nvSpPr>
        <p:spPr>
          <a:xfrm>
            <a:off x="7543800" y="3048000"/>
            <a:ext cx="1600200" cy="1066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Prayer and Planning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Vision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4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3962400"/>
            <a:ext cx="818033" cy="1433208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1295400" y="3581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Leader 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6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2971800"/>
            <a:ext cx="2622698" cy="304800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3276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Culture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8070" y="533400"/>
            <a:ext cx="8001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A leader, with all his plusses and minuses, strengths and weaknesses, interacts with a group of people to define the culture (the way things are done here) in order to develop a vision for a preferable future, and then provides the impetus for doing the actions necessary to bring about that future with plans and prayer. 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2722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1524000" y="228600"/>
            <a:ext cx="6477000" cy="6207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artin luther king j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240814" cy="69235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1" y="304800"/>
            <a:ext cx="8458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Images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Gathered up hopes of the people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Specific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Clear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Appeal to emotions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19200" y="762000"/>
            <a:ext cx="6019800" cy="5791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			</a:t>
            </a:r>
            <a:endParaRPr lang="en-US" dirty="0"/>
          </a:p>
        </p:txBody>
      </p:sp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6477000" y="1676400"/>
            <a:ext cx="1600200" cy="1533525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105400" y="3124200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Callout 7"/>
          <p:cNvSpPr/>
          <p:nvPr/>
        </p:nvSpPr>
        <p:spPr>
          <a:xfrm>
            <a:off x="7543800" y="3048000"/>
            <a:ext cx="1600200" cy="1066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Prayer and Planning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Vision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4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3962400"/>
            <a:ext cx="818033" cy="1433208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1295400" y="3581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Leader 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6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2971800"/>
            <a:ext cx="2622698" cy="304800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3276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Culture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43954</TotalTime>
  <Words>89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Authorized</cp:lastModifiedBy>
  <cp:revision>61</cp:revision>
  <cp:lastPrinted>2016-07-08T14:19:14Z</cp:lastPrinted>
  <dcterms:created xsi:type="dcterms:W3CDTF">2016-06-02T20:10:49Z</dcterms:created>
  <dcterms:modified xsi:type="dcterms:W3CDTF">2018-06-01T14:49:20Z</dcterms:modified>
</cp:coreProperties>
</file>