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handoutMasterIdLst>
    <p:handoutMasterId r:id="rId10"/>
  </p:handoutMasterIdLst>
  <p:sldIdLst>
    <p:sldId id="309" r:id="rId2"/>
    <p:sldId id="305" r:id="rId3"/>
    <p:sldId id="306" r:id="rId4"/>
    <p:sldId id="308" r:id="rId5"/>
    <p:sldId id="304" r:id="rId6"/>
    <p:sldId id="283" r:id="rId7"/>
    <p:sldId id="307" r:id="rId8"/>
  </p:sldIdLst>
  <p:sldSz cx="9144000" cy="6858000" type="screen4x3"/>
  <p:notesSz cx="7010400" cy="93726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639" autoAdjust="0"/>
    <p:restoredTop sz="94660"/>
  </p:normalViewPr>
  <p:slideViewPr>
    <p:cSldViewPr>
      <p:cViewPr varScale="1">
        <p:scale>
          <a:sx n="86" d="100"/>
          <a:sy n="86" d="100"/>
        </p:scale>
        <p:origin x="-2070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83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338" y="0"/>
            <a:ext cx="3038475" cy="4683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04C7E10-770B-41D4-BE36-9066DADF2589}" type="datetimeFigureOut">
              <a:rPr lang="en-US" smtClean="0"/>
              <a:pPr/>
              <a:t>6/1/2018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902700"/>
            <a:ext cx="3038475" cy="468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338" y="8902700"/>
            <a:ext cx="3038475" cy="468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D7F7710-4808-4C44-981F-005AC4F65CF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4762590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8630"/>
          </a:xfrm>
          <a:prstGeom prst="rect">
            <a:avLst/>
          </a:prstGeom>
        </p:spPr>
        <p:txBody>
          <a:bodyPr vert="horz" lIns="93616" tIns="46808" rIns="93616" bIns="4680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8630"/>
          </a:xfrm>
          <a:prstGeom prst="rect">
            <a:avLst/>
          </a:prstGeom>
        </p:spPr>
        <p:txBody>
          <a:bodyPr vert="horz" lIns="93616" tIns="46808" rIns="93616" bIns="46808" rtlCol="0"/>
          <a:lstStyle>
            <a:lvl1pPr algn="r">
              <a:defRPr sz="1200"/>
            </a:lvl1pPr>
          </a:lstStyle>
          <a:p>
            <a:fld id="{74C88FC9-998E-4050-8995-CDFBC81B7FEF}" type="datetimeFigureOut">
              <a:rPr lang="en-US" smtClean="0"/>
              <a:pPr/>
              <a:t>6/1/2018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62050" y="703263"/>
            <a:ext cx="4686300" cy="35147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616" tIns="46808" rIns="93616" bIns="4680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51985"/>
            <a:ext cx="5608320" cy="4217670"/>
          </a:xfrm>
          <a:prstGeom prst="rect">
            <a:avLst/>
          </a:prstGeom>
        </p:spPr>
        <p:txBody>
          <a:bodyPr vert="horz" lIns="93616" tIns="46808" rIns="93616" bIns="46808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902343"/>
            <a:ext cx="3037840" cy="468630"/>
          </a:xfrm>
          <a:prstGeom prst="rect">
            <a:avLst/>
          </a:prstGeom>
        </p:spPr>
        <p:txBody>
          <a:bodyPr vert="horz" lIns="93616" tIns="46808" rIns="93616" bIns="4680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902343"/>
            <a:ext cx="3037840" cy="468630"/>
          </a:xfrm>
          <a:prstGeom prst="rect">
            <a:avLst/>
          </a:prstGeom>
        </p:spPr>
        <p:txBody>
          <a:bodyPr vert="horz" lIns="93616" tIns="46808" rIns="93616" bIns="46808" rtlCol="0" anchor="b"/>
          <a:lstStyle>
            <a:lvl1pPr algn="r">
              <a:defRPr sz="1200"/>
            </a:lvl1pPr>
          </a:lstStyle>
          <a:p>
            <a:fld id="{B1592305-7CE4-47AA-9A7E-0FA34748F22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9797653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787E-5FD9-46F1-A275-EE1EFDEF8490}" type="datetimeFigureOut">
              <a:rPr lang="en-US" smtClean="0"/>
              <a:pPr/>
              <a:t>6/1/2018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51937-32CB-4BCF-AD86-9997CD9CE9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2468755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787E-5FD9-46F1-A275-EE1EFDEF8490}" type="datetimeFigureOut">
              <a:rPr lang="en-US" smtClean="0"/>
              <a:pPr/>
              <a:t>6/1/2018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51937-32CB-4BCF-AD86-9997CD9CE9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3435429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787E-5FD9-46F1-A275-EE1EFDEF8490}" type="datetimeFigureOut">
              <a:rPr lang="en-US" smtClean="0"/>
              <a:pPr/>
              <a:t>6/1/2018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51937-32CB-4BCF-AD86-9997CD9CE9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0488955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787E-5FD9-46F1-A275-EE1EFDEF8490}" type="datetimeFigureOut">
              <a:rPr lang="en-US" smtClean="0"/>
              <a:pPr/>
              <a:t>6/1/2018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51937-32CB-4BCF-AD86-9997CD9CE9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2333403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787E-5FD9-46F1-A275-EE1EFDEF8490}" type="datetimeFigureOut">
              <a:rPr lang="en-US" smtClean="0"/>
              <a:pPr/>
              <a:t>6/1/2018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51937-32CB-4BCF-AD86-9997CD9CE9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3870355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787E-5FD9-46F1-A275-EE1EFDEF8490}" type="datetimeFigureOut">
              <a:rPr lang="en-US" smtClean="0"/>
              <a:pPr/>
              <a:t>6/1/2018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51937-32CB-4BCF-AD86-9997CD9CE9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5606014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787E-5FD9-46F1-A275-EE1EFDEF8490}" type="datetimeFigureOut">
              <a:rPr lang="en-US" smtClean="0"/>
              <a:pPr/>
              <a:t>6/1/2018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51937-32CB-4BCF-AD86-9997CD9CE9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889270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787E-5FD9-46F1-A275-EE1EFDEF8490}" type="datetimeFigureOut">
              <a:rPr lang="en-US" smtClean="0"/>
              <a:pPr/>
              <a:t>6/1/2018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51937-32CB-4BCF-AD86-9997CD9CE9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9775712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787E-5FD9-46F1-A275-EE1EFDEF8490}" type="datetimeFigureOut">
              <a:rPr lang="en-US" smtClean="0"/>
              <a:pPr/>
              <a:t>6/1/2018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51937-32CB-4BCF-AD86-9997CD9CE9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9166741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787E-5FD9-46F1-A275-EE1EFDEF8490}" type="datetimeFigureOut">
              <a:rPr lang="en-US" smtClean="0"/>
              <a:pPr/>
              <a:t>6/1/2018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51937-32CB-4BCF-AD86-9997CD9CE9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2811197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787E-5FD9-46F1-A275-EE1EFDEF8490}" type="datetimeFigureOut">
              <a:rPr lang="en-US" smtClean="0"/>
              <a:pPr/>
              <a:t>6/1/2018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51937-32CB-4BCF-AD86-9997CD9CE9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5931305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C2787E-5FD9-46F1-A275-EE1EFDEF8490}" type="datetimeFigureOut">
              <a:rPr lang="en-US" smtClean="0"/>
              <a:pPr/>
              <a:t>6/1/2018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A51937-32CB-4BCF-AD86-9997CD9CE9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46355811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https://mohammedyakubu4.files.wordpress.com/2015/09/managment-styles-pic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457200" y="304800"/>
            <a:ext cx="5081648" cy="25545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Leadership </a:t>
            </a:r>
            <a:r>
              <a:rPr lang="en-US" sz="4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13</a:t>
            </a:r>
            <a:endParaRPr lang="en-US" sz="4000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4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Vision Introduction</a:t>
            </a:r>
          </a:p>
          <a:p>
            <a:r>
              <a:rPr lang="en-US" sz="4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“I Have </a:t>
            </a:r>
            <a:r>
              <a:rPr lang="en-US" sz="400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 Dream”</a:t>
            </a:r>
            <a:endParaRPr lang="en-US" sz="4000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4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val 5"/>
          <p:cNvSpPr/>
          <p:nvPr/>
        </p:nvSpPr>
        <p:spPr>
          <a:xfrm>
            <a:off x="1219200" y="762000"/>
            <a:ext cx="6019800" cy="57912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				</a:t>
            </a:r>
            <a:endParaRPr lang="en-US" dirty="0"/>
          </a:p>
        </p:txBody>
      </p:sp>
      <p:pic>
        <p:nvPicPr>
          <p:cNvPr id="1033" name="Picture 9" descr="http://www.futurist.com/wp-content/uploads/2015/07/4-Star-to-Steer-By-1024x768.jpg"/>
          <p:cNvPicPr>
            <a:picLocks noChangeAspect="1" noChangeArrowheads="1"/>
          </p:cNvPicPr>
          <p:nvPr/>
        </p:nvPicPr>
        <p:blipFill>
          <a:blip r:embed="rId2" cstate="print"/>
          <a:srcRect l="18750" t="7143" r="16964" b="10714"/>
          <a:stretch>
            <a:fillRect/>
          </a:stretch>
        </p:blipFill>
        <p:spPr bwMode="auto">
          <a:xfrm>
            <a:off x="6477000" y="1676400"/>
            <a:ext cx="1600200" cy="1533525"/>
          </a:xfrm>
          <a:prstGeom prst="rect">
            <a:avLst/>
          </a:prstGeom>
          <a:noFill/>
        </p:spPr>
      </p:pic>
      <p:sp>
        <p:nvSpPr>
          <p:cNvPr id="10" name="Bent-Up Arrow 9"/>
          <p:cNvSpPr/>
          <p:nvPr/>
        </p:nvSpPr>
        <p:spPr>
          <a:xfrm>
            <a:off x="5105400" y="3124200"/>
            <a:ext cx="2514600" cy="685800"/>
          </a:xfrm>
          <a:prstGeom prst="bentUp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ight Arrow Callout 7"/>
          <p:cNvSpPr/>
          <p:nvPr/>
        </p:nvSpPr>
        <p:spPr>
          <a:xfrm>
            <a:off x="7543800" y="3048000"/>
            <a:ext cx="1600200" cy="1066800"/>
          </a:xfrm>
          <a:prstGeom prst="rightArrowCallou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Prayer and Planning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562600" y="2590800"/>
            <a:ext cx="7553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Vision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14" name="Picture 5" descr="http://clipartix.com/wp-content/uploads/2016/05/Clipart-stick-figure-walking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71600" y="3962400"/>
            <a:ext cx="818033" cy="1433208"/>
          </a:xfrm>
          <a:prstGeom prst="rect">
            <a:avLst/>
          </a:prstGeom>
          <a:noFill/>
        </p:spPr>
      </p:pic>
      <p:sp>
        <p:nvSpPr>
          <p:cNvPr id="15" name="TextBox 14"/>
          <p:cNvSpPr txBox="1"/>
          <p:nvPr/>
        </p:nvSpPr>
        <p:spPr>
          <a:xfrm>
            <a:off x="1295400" y="3581400"/>
            <a:ext cx="1143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Leader 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16" name="Picture 7" descr="http://open.lib.umn.edu/organizationalbehavior/wp-content/uploads/sites/197/2016/11/e9888520a7799461ac9e2a38869a3b2c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438400" y="2971800"/>
            <a:ext cx="2622698" cy="3048000"/>
          </a:xfrm>
          <a:prstGeom prst="rect">
            <a:avLst/>
          </a:prstGeom>
          <a:noFill/>
        </p:spPr>
      </p:pic>
      <p:sp>
        <p:nvSpPr>
          <p:cNvPr id="17" name="TextBox 16"/>
          <p:cNvSpPr txBox="1"/>
          <p:nvPr/>
        </p:nvSpPr>
        <p:spPr>
          <a:xfrm>
            <a:off x="3276600" y="2743200"/>
            <a:ext cx="1143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Culture 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48070" y="533400"/>
            <a:ext cx="8001000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FF0000"/>
                </a:solidFill>
              </a:rPr>
              <a:t>A leader, with all his plusses and minuses, strengths and weaknesses, interacts with a group of people to define the culture (the way things are done here) in order to develop a vision for a preferable future, and then provides the impetus for doing the actions necessary to bring about that future with plans and prayer. </a:t>
            </a:r>
            <a:endParaRPr lang="en-US" sz="4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427228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9" descr="http://www.futurist.com/wp-content/uploads/2015/07/4-Star-to-Steer-By-1024x768.jpg"/>
          <p:cNvPicPr>
            <a:picLocks noChangeAspect="1" noChangeArrowheads="1"/>
          </p:cNvPicPr>
          <p:nvPr/>
        </p:nvPicPr>
        <p:blipFill>
          <a:blip r:embed="rId2" cstate="print"/>
          <a:srcRect l="18750" t="7143" r="16964" b="10714"/>
          <a:stretch>
            <a:fillRect/>
          </a:stretch>
        </p:blipFill>
        <p:spPr bwMode="auto">
          <a:xfrm>
            <a:off x="1524000" y="228600"/>
            <a:ext cx="6477000" cy="620712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martin luther king jr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9240814" cy="692350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1" y="304800"/>
            <a:ext cx="8458200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Images </a:t>
            </a:r>
          </a:p>
          <a:p>
            <a:endParaRPr lang="en-US" sz="4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Gathered up hopes of the people </a:t>
            </a:r>
          </a:p>
          <a:p>
            <a:endParaRPr lang="en-US" sz="4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Specific </a:t>
            </a:r>
          </a:p>
          <a:p>
            <a:endParaRPr lang="en-US" sz="4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Clear </a:t>
            </a:r>
          </a:p>
          <a:p>
            <a:endParaRPr lang="en-US" sz="4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Appeal to emotions 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val 5"/>
          <p:cNvSpPr/>
          <p:nvPr/>
        </p:nvSpPr>
        <p:spPr>
          <a:xfrm>
            <a:off x="1219200" y="762000"/>
            <a:ext cx="6019800" cy="57912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				</a:t>
            </a:r>
            <a:endParaRPr lang="en-US" dirty="0"/>
          </a:p>
        </p:txBody>
      </p:sp>
      <p:pic>
        <p:nvPicPr>
          <p:cNvPr id="1033" name="Picture 9" descr="http://www.futurist.com/wp-content/uploads/2015/07/4-Star-to-Steer-By-1024x768.jpg"/>
          <p:cNvPicPr>
            <a:picLocks noChangeAspect="1" noChangeArrowheads="1"/>
          </p:cNvPicPr>
          <p:nvPr/>
        </p:nvPicPr>
        <p:blipFill>
          <a:blip r:embed="rId2" cstate="print"/>
          <a:srcRect l="18750" t="7143" r="16964" b="10714"/>
          <a:stretch>
            <a:fillRect/>
          </a:stretch>
        </p:blipFill>
        <p:spPr bwMode="auto">
          <a:xfrm>
            <a:off x="6477000" y="1676400"/>
            <a:ext cx="1600200" cy="1533525"/>
          </a:xfrm>
          <a:prstGeom prst="rect">
            <a:avLst/>
          </a:prstGeom>
          <a:noFill/>
        </p:spPr>
      </p:pic>
      <p:sp>
        <p:nvSpPr>
          <p:cNvPr id="10" name="Bent-Up Arrow 9"/>
          <p:cNvSpPr/>
          <p:nvPr/>
        </p:nvSpPr>
        <p:spPr>
          <a:xfrm>
            <a:off x="5105400" y="3124200"/>
            <a:ext cx="2514600" cy="685800"/>
          </a:xfrm>
          <a:prstGeom prst="bentUp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ight Arrow Callout 7"/>
          <p:cNvSpPr/>
          <p:nvPr/>
        </p:nvSpPr>
        <p:spPr>
          <a:xfrm>
            <a:off x="7543800" y="3048000"/>
            <a:ext cx="1600200" cy="1066800"/>
          </a:xfrm>
          <a:prstGeom prst="rightArrowCallou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Prayer and Planning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562600" y="2590800"/>
            <a:ext cx="7553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Vision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14" name="Picture 5" descr="http://clipartix.com/wp-content/uploads/2016/05/Clipart-stick-figure-walking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71600" y="3962400"/>
            <a:ext cx="818033" cy="1433208"/>
          </a:xfrm>
          <a:prstGeom prst="rect">
            <a:avLst/>
          </a:prstGeom>
          <a:noFill/>
        </p:spPr>
      </p:pic>
      <p:sp>
        <p:nvSpPr>
          <p:cNvPr id="15" name="TextBox 14"/>
          <p:cNvSpPr txBox="1"/>
          <p:nvPr/>
        </p:nvSpPr>
        <p:spPr>
          <a:xfrm>
            <a:off x="1295400" y="3581400"/>
            <a:ext cx="1143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Leader 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16" name="Picture 7" descr="http://open.lib.umn.edu/organizationalbehavior/wp-content/uploads/sites/197/2016/11/e9888520a7799461ac9e2a38869a3b2c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438400" y="2971800"/>
            <a:ext cx="2622698" cy="3048000"/>
          </a:xfrm>
          <a:prstGeom prst="rect">
            <a:avLst/>
          </a:prstGeom>
          <a:noFill/>
        </p:spPr>
      </p:pic>
      <p:sp>
        <p:nvSpPr>
          <p:cNvPr id="17" name="TextBox 16"/>
          <p:cNvSpPr txBox="1"/>
          <p:nvPr/>
        </p:nvSpPr>
        <p:spPr>
          <a:xfrm>
            <a:off x="3276600" y="2743200"/>
            <a:ext cx="1143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Culture 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43954</TotalTime>
  <Words>89</Words>
  <Application>Microsoft Office PowerPoint</Application>
  <PresentationFormat>On-screen Show (4:3)</PresentationFormat>
  <Paragraphs>24</Paragraphs>
  <Slides>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Bruce Ballast</dc:creator>
  <cp:lastModifiedBy>Authorized</cp:lastModifiedBy>
  <cp:revision>61</cp:revision>
  <cp:lastPrinted>2016-07-08T14:19:14Z</cp:lastPrinted>
  <dcterms:created xsi:type="dcterms:W3CDTF">2016-06-02T20:10:49Z</dcterms:created>
  <dcterms:modified xsi:type="dcterms:W3CDTF">2018-06-01T14:49:20Z</dcterms:modified>
</cp:coreProperties>
</file>