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1"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70" r:id="rId18"/>
    <p:sldId id="287" r:id="rId19"/>
    <p:sldId id="288" r:id="rId20"/>
    <p:sldId id="290" r:id="rId21"/>
    <p:sldId id="265" r:id="rId22"/>
    <p:sldId id="28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29"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6A5DFEA8-B2A7-4295-A09D-4769DCA18E5E}"/>
    <pc:docChg chg="delSld modSld">
      <pc:chgData name="Brian DeCook" userId="f06ccbda779038aa" providerId="LiveId" clId="{6A5DFEA8-B2A7-4295-A09D-4769DCA18E5E}" dt="2018-03-13T03:31:38.672" v="40" actId="2696"/>
      <pc:docMkLst>
        <pc:docMk/>
      </pc:docMkLst>
      <pc:sldChg chg="modSp">
        <pc:chgData name="Brian DeCook" userId="f06ccbda779038aa" providerId="LiveId" clId="{6A5DFEA8-B2A7-4295-A09D-4769DCA18E5E}" dt="2018-03-13T03:31:25.901" v="29" actId="20577"/>
        <pc:sldMkLst>
          <pc:docMk/>
          <pc:sldMk cId="2693324274" sldId="256"/>
        </pc:sldMkLst>
        <pc:spChg chg="mod">
          <ac:chgData name="Brian DeCook" userId="f06ccbda779038aa" providerId="LiveId" clId="{6A5DFEA8-B2A7-4295-A09D-4769DCA18E5E}" dt="2018-03-13T03:31:25.901" v="29" actId="20577"/>
          <ac:spMkLst>
            <pc:docMk/>
            <pc:sldMk cId="2693324274" sldId="256"/>
            <ac:spMk id="3" creationId="{9AE29210-1243-40B6-BB5E-66301D4215DA}"/>
          </ac:spMkLst>
        </pc:spChg>
      </pc:sldChg>
      <pc:sldChg chg="del">
        <pc:chgData name="Brian DeCook" userId="f06ccbda779038aa" providerId="LiveId" clId="{6A5DFEA8-B2A7-4295-A09D-4769DCA18E5E}" dt="2018-03-13T03:31:38.462" v="30" actId="2696"/>
        <pc:sldMkLst>
          <pc:docMk/>
          <pc:sldMk cId="2173616012" sldId="266"/>
        </pc:sldMkLst>
      </pc:sldChg>
      <pc:sldChg chg="del">
        <pc:chgData name="Brian DeCook" userId="f06ccbda779038aa" providerId="LiveId" clId="{6A5DFEA8-B2A7-4295-A09D-4769DCA18E5E}" dt="2018-03-13T03:31:38.494" v="31" actId="2696"/>
        <pc:sldMkLst>
          <pc:docMk/>
          <pc:sldMk cId="2143292876" sldId="267"/>
        </pc:sldMkLst>
      </pc:sldChg>
      <pc:sldChg chg="del">
        <pc:chgData name="Brian DeCook" userId="f06ccbda779038aa" providerId="LiveId" clId="{6A5DFEA8-B2A7-4295-A09D-4769DCA18E5E}" dt="2018-03-13T03:31:38.509" v="32" actId="2696"/>
        <pc:sldMkLst>
          <pc:docMk/>
          <pc:sldMk cId="3046588908" sldId="268"/>
        </pc:sldMkLst>
      </pc:sldChg>
      <pc:sldChg chg="del">
        <pc:chgData name="Brian DeCook" userId="f06ccbda779038aa" providerId="LiveId" clId="{6A5DFEA8-B2A7-4295-A09D-4769DCA18E5E}" dt="2018-03-13T03:31:38.541" v="33" actId="2696"/>
        <pc:sldMkLst>
          <pc:docMk/>
          <pc:sldMk cId="3394008385" sldId="269"/>
        </pc:sldMkLst>
      </pc:sldChg>
      <pc:sldChg chg="del">
        <pc:chgData name="Brian DeCook" userId="f06ccbda779038aa" providerId="LiveId" clId="{6A5DFEA8-B2A7-4295-A09D-4769DCA18E5E}" dt="2018-03-13T03:31:38.556" v="34" actId="2696"/>
        <pc:sldMkLst>
          <pc:docMk/>
          <pc:sldMk cId="4237800608" sldId="270"/>
        </pc:sldMkLst>
      </pc:sldChg>
      <pc:sldChg chg="del">
        <pc:chgData name="Brian DeCook" userId="f06ccbda779038aa" providerId="LiveId" clId="{6A5DFEA8-B2A7-4295-A09D-4769DCA18E5E}" dt="2018-03-13T03:31:38.572" v="35" actId="2696"/>
        <pc:sldMkLst>
          <pc:docMk/>
          <pc:sldMk cId="1885416366" sldId="271"/>
        </pc:sldMkLst>
      </pc:sldChg>
      <pc:sldChg chg="del">
        <pc:chgData name="Brian DeCook" userId="f06ccbda779038aa" providerId="LiveId" clId="{6A5DFEA8-B2A7-4295-A09D-4769DCA18E5E}" dt="2018-03-13T03:31:38.587" v="36" actId="2696"/>
        <pc:sldMkLst>
          <pc:docMk/>
          <pc:sldMk cId="2616017753" sldId="272"/>
        </pc:sldMkLst>
      </pc:sldChg>
      <pc:sldChg chg="del">
        <pc:chgData name="Brian DeCook" userId="f06ccbda779038aa" providerId="LiveId" clId="{6A5DFEA8-B2A7-4295-A09D-4769DCA18E5E}" dt="2018-03-13T03:31:38.603" v="37" actId="2696"/>
        <pc:sldMkLst>
          <pc:docMk/>
          <pc:sldMk cId="1728088772" sldId="273"/>
        </pc:sldMkLst>
      </pc:sldChg>
      <pc:sldChg chg="del">
        <pc:chgData name="Brian DeCook" userId="f06ccbda779038aa" providerId="LiveId" clId="{6A5DFEA8-B2A7-4295-A09D-4769DCA18E5E}" dt="2018-03-13T03:31:38.619" v="38" actId="2696"/>
        <pc:sldMkLst>
          <pc:docMk/>
          <pc:sldMk cId="2662900206" sldId="274"/>
        </pc:sldMkLst>
      </pc:sldChg>
      <pc:sldChg chg="del">
        <pc:chgData name="Brian DeCook" userId="f06ccbda779038aa" providerId="LiveId" clId="{6A5DFEA8-B2A7-4295-A09D-4769DCA18E5E}" dt="2018-03-13T03:31:38.634" v="39" actId="2696"/>
        <pc:sldMkLst>
          <pc:docMk/>
          <pc:sldMk cId="1558047520" sldId="275"/>
        </pc:sldMkLst>
      </pc:sldChg>
      <pc:sldChg chg="del">
        <pc:chgData name="Brian DeCook" userId="f06ccbda779038aa" providerId="LiveId" clId="{6A5DFEA8-B2A7-4295-A09D-4769DCA18E5E}" dt="2018-03-13T03:31:38.672" v="40" actId="2696"/>
        <pc:sldMkLst>
          <pc:docMk/>
          <pc:sldMk cId="3503202644" sldId="276"/>
        </pc:sldMkLst>
      </pc:sldChg>
    </pc:docChg>
  </pc:docChgLst>
  <pc:docChgLst>
    <pc:chgData name="Brian DeCook" userId="f06ccbda779038aa" providerId="LiveId" clId="{98ECA4B5-FEEC-4042-B0DF-4180FABEAACA}"/>
    <pc:docChg chg="custSel addSld delSld modSld">
      <pc:chgData name="Brian DeCook" userId="f06ccbda779038aa" providerId="LiveId" clId="{98ECA4B5-FEEC-4042-B0DF-4180FABEAACA}" dt="2018-03-13T12:47:20.260" v="106" actId="14100"/>
      <pc:docMkLst>
        <pc:docMk/>
      </pc:docMkLst>
      <pc:sldChg chg="modSp">
        <pc:chgData name="Brian DeCook" userId="f06ccbda779038aa" providerId="LiveId" clId="{98ECA4B5-FEEC-4042-B0DF-4180FABEAACA}" dt="2018-03-13T12:47:20.260" v="106" actId="14100"/>
        <pc:sldMkLst>
          <pc:docMk/>
          <pc:sldMk cId="2771055752" sldId="265"/>
        </pc:sldMkLst>
        <pc:spChg chg="mod">
          <ac:chgData name="Brian DeCook" userId="f06ccbda779038aa" providerId="LiveId" clId="{98ECA4B5-FEEC-4042-B0DF-4180FABEAACA}" dt="2018-03-13T12:32:46.875" v="42" actId="20577"/>
          <ac:spMkLst>
            <pc:docMk/>
            <pc:sldMk cId="2771055752" sldId="265"/>
            <ac:spMk id="2" creationId="{0C5331E9-4C9B-4C57-84E9-90680A549A13}"/>
          </ac:spMkLst>
        </pc:spChg>
        <pc:spChg chg="mod">
          <ac:chgData name="Brian DeCook" userId="f06ccbda779038aa" providerId="LiveId" clId="{98ECA4B5-FEEC-4042-B0DF-4180FABEAACA}" dt="2018-03-13T12:47:20.260" v="106" actId="14100"/>
          <ac:spMkLst>
            <pc:docMk/>
            <pc:sldMk cId="2771055752" sldId="265"/>
            <ac:spMk id="3" creationId="{448F06D8-2E51-4BD9-B868-5642B67935E6}"/>
          </ac:spMkLst>
        </pc:spChg>
      </pc:sldChg>
      <pc:sldChg chg="delSp modSp add">
        <pc:chgData name="Brian DeCook" userId="f06ccbda779038aa" providerId="LiveId" clId="{98ECA4B5-FEEC-4042-B0DF-4180FABEAACA}" dt="2018-03-13T11:27:04.168" v="6" actId="255"/>
        <pc:sldMkLst>
          <pc:docMk/>
          <pc:sldMk cId="435969262" sldId="266"/>
        </pc:sldMkLst>
        <pc:spChg chg="mod">
          <ac:chgData name="Brian DeCook" userId="f06ccbda779038aa" providerId="LiveId" clId="{98ECA4B5-FEEC-4042-B0DF-4180FABEAACA}" dt="2018-03-13T11:26:52.690" v="4" actId="14100"/>
          <ac:spMkLst>
            <pc:docMk/>
            <pc:sldMk cId="435969262" sldId="266"/>
            <ac:spMk id="2" creationId="{00000000-0000-0000-0000-000000000000}"/>
          </ac:spMkLst>
        </pc:spChg>
        <pc:spChg chg="mod">
          <ac:chgData name="Brian DeCook" userId="f06ccbda779038aa" providerId="LiveId" clId="{98ECA4B5-FEEC-4042-B0DF-4180FABEAACA}" dt="2018-03-13T11:27:04.168" v="6" actId="255"/>
          <ac:spMkLst>
            <pc:docMk/>
            <pc:sldMk cId="435969262" sldId="266"/>
            <ac:spMk id="3" creationId="{00000000-0000-0000-0000-000000000000}"/>
          </ac:spMkLst>
        </pc:spChg>
        <pc:picChg chg="del">
          <ac:chgData name="Brian DeCook" userId="f06ccbda779038aa" providerId="LiveId" clId="{98ECA4B5-FEEC-4042-B0DF-4180FABEAACA}" dt="2018-03-13T11:26:47.704" v="3" actId="478"/>
          <ac:picMkLst>
            <pc:docMk/>
            <pc:sldMk cId="435969262" sldId="266"/>
            <ac:picMk id="4" creationId="{00000000-0000-0000-0000-000000000000}"/>
          </ac:picMkLst>
        </pc:picChg>
      </pc:sldChg>
      <pc:sldChg chg="delSp modSp add">
        <pc:chgData name="Brian DeCook" userId="f06ccbda779038aa" providerId="LiveId" clId="{98ECA4B5-FEEC-4042-B0DF-4180FABEAACA}" dt="2018-03-13T12:22:59.231" v="13" actId="255"/>
        <pc:sldMkLst>
          <pc:docMk/>
          <pc:sldMk cId="683880307" sldId="267"/>
        </pc:sldMkLst>
        <pc:spChg chg="mod">
          <ac:chgData name="Brian DeCook" userId="f06ccbda779038aa" providerId="LiveId" clId="{98ECA4B5-FEEC-4042-B0DF-4180FABEAACA}" dt="2018-03-13T12:22:47.777" v="11" actId="14100"/>
          <ac:spMkLst>
            <pc:docMk/>
            <pc:sldMk cId="683880307" sldId="267"/>
            <ac:spMk id="2" creationId="{00000000-0000-0000-0000-000000000000}"/>
          </ac:spMkLst>
        </pc:spChg>
        <pc:spChg chg="mod">
          <ac:chgData name="Brian DeCook" userId="f06ccbda779038aa" providerId="LiveId" clId="{98ECA4B5-FEEC-4042-B0DF-4180FABEAACA}" dt="2018-03-13T12:22:59.231" v="13" actId="255"/>
          <ac:spMkLst>
            <pc:docMk/>
            <pc:sldMk cId="683880307" sldId="267"/>
            <ac:spMk id="3" creationId="{00000000-0000-0000-0000-000000000000}"/>
          </ac:spMkLst>
        </pc:spChg>
        <pc:picChg chg="del">
          <ac:chgData name="Brian DeCook" userId="f06ccbda779038aa" providerId="LiveId" clId="{98ECA4B5-FEEC-4042-B0DF-4180FABEAACA}" dt="2018-03-13T12:22:43.778" v="10" actId="478"/>
          <ac:picMkLst>
            <pc:docMk/>
            <pc:sldMk cId="683880307" sldId="267"/>
            <ac:picMk id="4" creationId="{00000000-0000-0000-0000-000000000000}"/>
          </ac:picMkLst>
        </pc:picChg>
      </pc:sldChg>
      <pc:sldChg chg="delSp modSp add">
        <pc:chgData name="Brian DeCook" userId="f06ccbda779038aa" providerId="LiveId" clId="{98ECA4B5-FEEC-4042-B0DF-4180FABEAACA}" dt="2018-03-13T12:24:42.510" v="20" actId="255"/>
        <pc:sldMkLst>
          <pc:docMk/>
          <pc:sldMk cId="3749191387" sldId="268"/>
        </pc:sldMkLst>
        <pc:spChg chg="mod">
          <ac:chgData name="Brian DeCook" userId="f06ccbda779038aa" providerId="LiveId" clId="{98ECA4B5-FEEC-4042-B0DF-4180FABEAACA}" dt="2018-03-13T12:24:32.850" v="18" actId="14100"/>
          <ac:spMkLst>
            <pc:docMk/>
            <pc:sldMk cId="3749191387" sldId="268"/>
            <ac:spMk id="2" creationId="{00000000-0000-0000-0000-000000000000}"/>
          </ac:spMkLst>
        </pc:spChg>
        <pc:spChg chg="mod">
          <ac:chgData name="Brian DeCook" userId="f06ccbda779038aa" providerId="LiveId" clId="{98ECA4B5-FEEC-4042-B0DF-4180FABEAACA}" dt="2018-03-13T12:24:42.510" v="20" actId="255"/>
          <ac:spMkLst>
            <pc:docMk/>
            <pc:sldMk cId="3749191387" sldId="268"/>
            <ac:spMk id="3" creationId="{00000000-0000-0000-0000-000000000000}"/>
          </ac:spMkLst>
        </pc:spChg>
        <pc:picChg chg="del">
          <ac:chgData name="Brian DeCook" userId="f06ccbda779038aa" providerId="LiveId" clId="{98ECA4B5-FEEC-4042-B0DF-4180FABEAACA}" dt="2018-03-13T12:24:27.941" v="17" actId="478"/>
          <ac:picMkLst>
            <pc:docMk/>
            <pc:sldMk cId="3749191387" sldId="268"/>
            <ac:picMk id="4" creationId="{00000000-0000-0000-0000-000000000000}"/>
          </ac:picMkLst>
        </pc:picChg>
      </pc:sldChg>
      <pc:sldChg chg="delSp modSp add">
        <pc:chgData name="Brian DeCook" userId="f06ccbda779038aa" providerId="LiveId" clId="{98ECA4B5-FEEC-4042-B0DF-4180FABEAACA}" dt="2018-03-13T12:25:57.238" v="27" actId="255"/>
        <pc:sldMkLst>
          <pc:docMk/>
          <pc:sldMk cId="3531693218" sldId="269"/>
        </pc:sldMkLst>
        <pc:spChg chg="mod">
          <ac:chgData name="Brian DeCook" userId="f06ccbda779038aa" providerId="LiveId" clId="{98ECA4B5-FEEC-4042-B0DF-4180FABEAACA}" dt="2018-03-13T12:25:47.877" v="25" actId="14100"/>
          <ac:spMkLst>
            <pc:docMk/>
            <pc:sldMk cId="3531693218" sldId="269"/>
            <ac:spMk id="2" creationId="{00000000-0000-0000-0000-000000000000}"/>
          </ac:spMkLst>
        </pc:spChg>
        <pc:spChg chg="mod">
          <ac:chgData name="Brian DeCook" userId="f06ccbda779038aa" providerId="LiveId" clId="{98ECA4B5-FEEC-4042-B0DF-4180FABEAACA}" dt="2018-03-13T12:25:57.238" v="27" actId="255"/>
          <ac:spMkLst>
            <pc:docMk/>
            <pc:sldMk cId="3531693218" sldId="269"/>
            <ac:spMk id="3" creationId="{00000000-0000-0000-0000-000000000000}"/>
          </ac:spMkLst>
        </pc:spChg>
        <pc:picChg chg="del">
          <ac:chgData name="Brian DeCook" userId="f06ccbda779038aa" providerId="LiveId" clId="{98ECA4B5-FEEC-4042-B0DF-4180FABEAACA}" dt="2018-03-13T12:25:43.439" v="24" actId="478"/>
          <ac:picMkLst>
            <pc:docMk/>
            <pc:sldMk cId="3531693218" sldId="269"/>
            <ac:picMk id="4" creationId="{00000000-0000-0000-0000-000000000000}"/>
          </ac:picMkLst>
        </pc:picChg>
      </pc:sldChg>
      <pc:sldChg chg="delSp modSp add">
        <pc:chgData name="Brian DeCook" userId="f06ccbda779038aa" providerId="LiveId" clId="{98ECA4B5-FEEC-4042-B0DF-4180FABEAACA}" dt="2018-03-13T12:32:21.991" v="39" actId="20577"/>
        <pc:sldMkLst>
          <pc:docMk/>
          <pc:sldMk cId="1873828604" sldId="270"/>
        </pc:sldMkLst>
        <pc:spChg chg="mod">
          <ac:chgData name="Brian DeCook" userId="f06ccbda779038aa" providerId="LiveId" clId="{98ECA4B5-FEEC-4042-B0DF-4180FABEAACA}" dt="2018-03-13T12:31:43.041" v="32" actId="14100"/>
          <ac:spMkLst>
            <pc:docMk/>
            <pc:sldMk cId="1873828604" sldId="270"/>
            <ac:spMk id="2" creationId="{00000000-0000-0000-0000-000000000000}"/>
          </ac:spMkLst>
        </pc:spChg>
        <pc:spChg chg="mod">
          <ac:chgData name="Brian DeCook" userId="f06ccbda779038aa" providerId="LiveId" clId="{98ECA4B5-FEEC-4042-B0DF-4180FABEAACA}" dt="2018-03-13T12:32:21.991" v="39" actId="20577"/>
          <ac:spMkLst>
            <pc:docMk/>
            <pc:sldMk cId="1873828604" sldId="270"/>
            <ac:spMk id="3" creationId="{00000000-0000-0000-0000-000000000000}"/>
          </ac:spMkLst>
        </pc:spChg>
        <pc:picChg chg="del">
          <ac:chgData name="Brian DeCook" userId="f06ccbda779038aa" providerId="LiveId" clId="{98ECA4B5-FEEC-4042-B0DF-4180FABEAACA}" dt="2018-03-13T12:31:38.071" v="31" actId="478"/>
          <ac:picMkLst>
            <pc:docMk/>
            <pc:sldMk cId="1873828604" sldId="270"/>
            <ac:picMk id="4" creationId="{00000000-0000-0000-0000-000000000000}"/>
          </ac:picMkLst>
        </pc:picChg>
      </pc:sldChg>
      <pc:sldChg chg="modSp add del">
        <pc:chgData name="Brian DeCook" userId="f06ccbda779038aa" providerId="LiveId" clId="{98ECA4B5-FEEC-4042-B0DF-4180FABEAACA}" dt="2018-03-13T12:32:42.496" v="40" actId="2696"/>
        <pc:sldMkLst>
          <pc:docMk/>
          <pc:sldMk cId="2455625924" sldId="271"/>
        </pc:sldMkLst>
        <pc:spChg chg="mod">
          <ac:chgData name="Brian DeCook" userId="f06ccbda779038aa" providerId="LiveId" clId="{98ECA4B5-FEEC-4042-B0DF-4180FABEAACA}" dt="2018-03-13T12:32:08.818" v="37"/>
          <ac:spMkLst>
            <pc:docMk/>
            <pc:sldMk cId="2455625924" sldId="271"/>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39396" y="4161115"/>
            <a:ext cx="8797446" cy="1408982"/>
          </a:xfrm>
        </p:spPr>
        <p:txBody>
          <a:bodyPr>
            <a:noAutofit/>
          </a:bodyPr>
          <a:lstStyle/>
          <a:p>
            <a:r>
              <a:rPr lang="en-US" dirty="0"/>
              <a:t>Lecture 17</a:t>
            </a:r>
          </a:p>
          <a:p>
            <a:r>
              <a:rPr lang="en-US" dirty="0"/>
              <a:t>The Power of Acknowledgement</a:t>
            </a:r>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5881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a:t>After confrontation, we will experience one of three heart </a:t>
            </a:r>
            <a:r>
              <a:rPr lang="en-US" dirty="0" smtClean="0"/>
              <a:t>responses: </a:t>
            </a:r>
            <a:r>
              <a:rPr lang="en-US" dirty="0"/>
              <a:t> </a:t>
            </a:r>
            <a:r>
              <a:rPr lang="en-US" dirty="0" smtClean="0"/>
              <a:t>A </a:t>
            </a:r>
            <a:r>
              <a:rPr lang="en-US" dirty="0"/>
              <a:t>Hard Heart – An Open Heart - A Broken </a:t>
            </a:r>
            <a:r>
              <a:rPr lang="en-US" dirty="0" smtClean="0"/>
              <a:t>Heart.</a:t>
            </a:r>
            <a:endParaRPr lang="en-US" dirty="0"/>
          </a:p>
        </p:txBody>
      </p:sp>
    </p:spTree>
    <p:extLst>
      <p:ext uri="{BB962C8B-B14F-4D97-AF65-F5344CB8AC3E}">
        <p14:creationId xmlns:p14="http://schemas.microsoft.com/office/powerpoint/2010/main" val="47879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a:t>The hard heart is offended by the confrontation and resists the opportunity to acknowledge </a:t>
            </a:r>
            <a:r>
              <a:rPr lang="en-US" dirty="0" smtClean="0"/>
              <a:t>wrongdoing in the </a:t>
            </a:r>
            <a:r>
              <a:rPr lang="en-US" dirty="0"/>
              <a:t>situation. </a:t>
            </a:r>
            <a:endParaRPr lang="en-US" dirty="0" smtClean="0"/>
          </a:p>
          <a:p>
            <a:r>
              <a:rPr lang="en-US" dirty="0"/>
              <a:t>The open heart </a:t>
            </a:r>
            <a:r>
              <a:rPr lang="en-US" dirty="0" smtClean="0"/>
              <a:t>will </a:t>
            </a:r>
            <a:r>
              <a:rPr lang="en-US" dirty="0"/>
              <a:t>deny or disagree with the content of the confrontation, but is willing to dialogue toward reconciliation</a:t>
            </a:r>
            <a:r>
              <a:rPr lang="en-US" dirty="0" smtClean="0"/>
              <a:t>.</a:t>
            </a:r>
          </a:p>
          <a:p>
            <a:r>
              <a:rPr lang="en-US" dirty="0" smtClean="0"/>
              <a:t> </a:t>
            </a:r>
            <a:r>
              <a:rPr lang="en-US" dirty="0"/>
              <a:t>The broken heart will reflect grief/sorrow. </a:t>
            </a:r>
          </a:p>
        </p:txBody>
      </p:sp>
    </p:spTree>
    <p:extLst>
      <p:ext uri="{BB962C8B-B14F-4D97-AF65-F5344CB8AC3E}">
        <p14:creationId xmlns:p14="http://schemas.microsoft.com/office/powerpoint/2010/main" val="3210713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a:t>The Bible teaches that the exposure/confrontation of sin produces two types of grief/sorrow: worldly sorrow and godly sorrow. </a:t>
            </a:r>
            <a:endParaRPr lang="en-US" dirty="0" smtClean="0"/>
          </a:p>
          <a:p>
            <a:pPr lvl="1"/>
            <a:r>
              <a:rPr lang="en-US" i="1" dirty="0"/>
              <a:t>Godly sorrow brings repentance that leads to salvation and leaves no regret, but worldly sorrow brings death. 2 Corinthians 7:</a:t>
            </a:r>
            <a:r>
              <a:rPr lang="en-US" i="1" dirty="0" smtClean="0"/>
              <a:t>10</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972860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a:t>Worldly sorrow produces self-pity, excuses, embarrassment, blame, and a victim mentality. </a:t>
            </a:r>
            <a:endParaRPr lang="en-US" dirty="0" smtClean="0"/>
          </a:p>
          <a:p>
            <a:r>
              <a:rPr lang="en-US" dirty="0"/>
              <a:t>Godly sorrow produces repentance - a change in direction. </a:t>
            </a:r>
            <a:endParaRPr lang="en-US" dirty="0">
              <a:latin typeface="Calibri Bold" charset="0"/>
              <a:cs typeface="Calibri Bold" charset="0"/>
              <a:sym typeface="Calibri Bold" charset="0"/>
            </a:endParaRPr>
          </a:p>
        </p:txBody>
      </p:sp>
    </p:spTree>
    <p:extLst>
      <p:ext uri="{BB962C8B-B14F-4D97-AF65-F5344CB8AC3E}">
        <p14:creationId xmlns:p14="http://schemas.microsoft.com/office/powerpoint/2010/main" val="4239160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smtClean="0"/>
              <a:t>When we acknowledge our sin or wrongdoing after we are confronted, our first response is to humbly confess our sin to God and </a:t>
            </a:r>
            <a:r>
              <a:rPr lang="en-US" dirty="0" smtClean="0"/>
              <a:t>ask for  </a:t>
            </a:r>
            <a:r>
              <a:rPr lang="en-US" dirty="0" smtClean="0"/>
              <a:t>His forgiveness.</a:t>
            </a:r>
          </a:p>
          <a:p>
            <a:pPr lvl="1"/>
            <a:r>
              <a:rPr lang="en-US" i="1" dirty="0"/>
              <a:t>If we confess our sins, he is faithful and just and will forgive us our sins and purify us from all unrighteousness.  1 John 1:</a:t>
            </a:r>
            <a:r>
              <a:rPr lang="en-US" i="1" dirty="0" smtClean="0"/>
              <a:t>9</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4119459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smtClean="0"/>
              <a:t>Our </a:t>
            </a:r>
            <a:r>
              <a:rPr lang="en-US" dirty="0"/>
              <a:t>second response after our sin is exposed is to confess our sin to those affected by it and to pray for them. </a:t>
            </a:r>
            <a:endParaRPr lang="en-US" dirty="0" smtClean="0"/>
          </a:p>
          <a:p>
            <a:pPr lvl="1"/>
            <a:r>
              <a:rPr lang="en-US" i="1" dirty="0"/>
              <a:t>Therefore confess your sins to each other and pray for each other so that you may be healed. The prayer of a righteous person is powerful and effective. James 5:</a:t>
            </a:r>
            <a:r>
              <a:rPr lang="en-US" i="1" dirty="0" smtClean="0"/>
              <a:t>16</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1202729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a:t>How an acknowledgement or confession is communicated has a significant impact on whether reconciliation will occur - communicate with grace and wisdom. </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2931237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2047876"/>
          </a:xfrm>
        </p:spPr>
        <p:txBody>
          <a:bodyPr>
            <a:normAutofit fontScale="90000"/>
          </a:bodyPr>
          <a:lstStyle/>
          <a:p>
            <a:pPr algn="ctr"/>
            <a:r>
              <a:rPr lang="en-US" dirty="0"/>
              <a:t>7 A’s of Confession</a:t>
            </a:r>
            <a:br>
              <a:rPr lang="en-US" dirty="0"/>
            </a:br>
            <a:r>
              <a:rPr lang="en-US" sz="4267" dirty="0"/>
              <a:t>from The Peacemaker, by Ken </a:t>
            </a:r>
            <a:r>
              <a:rPr lang="en-US" sz="4267" dirty="0" err="1"/>
              <a:t>Sande</a:t>
            </a:r>
            <a:endParaRPr lang="en-US" dirty="0"/>
          </a:p>
        </p:txBody>
      </p:sp>
      <p:sp>
        <p:nvSpPr>
          <p:cNvPr id="3" name="Content Placeholder 2"/>
          <p:cNvSpPr>
            <a:spLocks noGrp="1"/>
          </p:cNvSpPr>
          <p:nvPr>
            <p:ph idx="1"/>
          </p:nvPr>
        </p:nvSpPr>
        <p:spPr>
          <a:xfrm>
            <a:off x="457200" y="2322516"/>
            <a:ext cx="8229600" cy="4259887"/>
          </a:xfrm>
        </p:spPr>
        <p:txBody>
          <a:bodyPr anchor="ctr">
            <a:noAutofit/>
          </a:bodyPr>
          <a:lstStyle/>
          <a:p>
            <a:pPr marL="0" indent="0">
              <a:buNone/>
            </a:pPr>
            <a:r>
              <a:rPr lang="en-US" sz="3200" b="1" dirty="0"/>
              <a:t>A</a:t>
            </a:r>
            <a:r>
              <a:rPr lang="en-US" sz="3200" dirty="0"/>
              <a:t>ddress everyone involved (All those affected by our sin); </a:t>
            </a:r>
          </a:p>
          <a:p>
            <a:pPr marL="0" indent="0">
              <a:buNone/>
            </a:pPr>
            <a:r>
              <a:rPr lang="en-US" sz="3200" b="1" dirty="0"/>
              <a:t>A</a:t>
            </a:r>
            <a:r>
              <a:rPr lang="en-US" sz="3200" dirty="0"/>
              <a:t>void if, but, and maybe (Don’t excuse your wrongs); </a:t>
            </a:r>
          </a:p>
          <a:p>
            <a:pPr marL="0" indent="0">
              <a:buNone/>
            </a:pPr>
            <a:r>
              <a:rPr lang="en-US" sz="3200" b="1" dirty="0"/>
              <a:t>A</a:t>
            </a:r>
            <a:r>
              <a:rPr lang="en-US" sz="3200" dirty="0"/>
              <a:t>dmit specifically (Both attitudes and actions);</a:t>
            </a:r>
          </a:p>
          <a:p>
            <a:pPr marL="0" indent="0">
              <a:buNone/>
            </a:pPr>
            <a:r>
              <a:rPr lang="en-US" sz="3200" b="1" dirty="0"/>
              <a:t>A</a:t>
            </a:r>
            <a:r>
              <a:rPr lang="en-US" sz="3200" dirty="0"/>
              <a:t>cknowledge the hurt; </a:t>
            </a:r>
          </a:p>
        </p:txBody>
      </p:sp>
      <p:sp>
        <p:nvSpPr>
          <p:cNvPr id="5" name="Slide Number Placeholder 4"/>
          <p:cNvSpPr>
            <a:spLocks noGrp="1"/>
          </p:cNvSpPr>
          <p:nvPr>
            <p:ph type="sldNum" sz="quarter" idx="12"/>
          </p:nvPr>
        </p:nvSpPr>
        <p:spPr/>
        <p:txBody>
          <a:bodyPr/>
          <a:lstStyle/>
          <a:p>
            <a:fld id="{DC2C2AE6-91C9-0347-9A68-C43AA546FD02}" type="slidenum">
              <a:rPr lang="en-US" smtClean="0"/>
              <a:t>17</a:t>
            </a:fld>
            <a:endParaRPr lang="en-US"/>
          </a:p>
        </p:txBody>
      </p:sp>
    </p:spTree>
    <p:extLst>
      <p:ext uri="{BB962C8B-B14F-4D97-AF65-F5344CB8AC3E}">
        <p14:creationId xmlns:p14="http://schemas.microsoft.com/office/powerpoint/2010/main" val="1873828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2047876"/>
          </a:xfrm>
        </p:spPr>
        <p:txBody>
          <a:bodyPr>
            <a:normAutofit fontScale="90000"/>
          </a:bodyPr>
          <a:lstStyle/>
          <a:p>
            <a:pPr algn="ctr"/>
            <a:r>
              <a:rPr lang="en-US" dirty="0"/>
              <a:t>7 A’s of Confession</a:t>
            </a:r>
            <a:br>
              <a:rPr lang="en-US" dirty="0"/>
            </a:br>
            <a:r>
              <a:rPr lang="en-US" sz="4267" dirty="0"/>
              <a:t>from The Peacemaker, by Ken </a:t>
            </a:r>
            <a:r>
              <a:rPr lang="en-US" sz="4267" dirty="0" err="1"/>
              <a:t>Sande</a:t>
            </a:r>
            <a:endParaRPr lang="en-US" dirty="0"/>
          </a:p>
        </p:txBody>
      </p:sp>
      <p:sp>
        <p:nvSpPr>
          <p:cNvPr id="3" name="Content Placeholder 2"/>
          <p:cNvSpPr>
            <a:spLocks noGrp="1"/>
          </p:cNvSpPr>
          <p:nvPr>
            <p:ph idx="1"/>
          </p:nvPr>
        </p:nvSpPr>
        <p:spPr>
          <a:xfrm>
            <a:off x="457200" y="2322516"/>
            <a:ext cx="8229600" cy="4259887"/>
          </a:xfrm>
        </p:spPr>
        <p:txBody>
          <a:bodyPr anchor="ctr">
            <a:noAutofit/>
          </a:bodyPr>
          <a:lstStyle/>
          <a:p>
            <a:pPr marL="0" indent="0">
              <a:buNone/>
            </a:pPr>
            <a:r>
              <a:rPr lang="en-US" b="1" dirty="0"/>
              <a:t>A</a:t>
            </a:r>
            <a:r>
              <a:rPr lang="en-US" dirty="0"/>
              <a:t>ccept the consequences (Such as making restitution); </a:t>
            </a:r>
          </a:p>
          <a:p>
            <a:pPr marL="0" indent="0">
              <a:buNone/>
            </a:pPr>
            <a:r>
              <a:rPr lang="en-US" b="1" dirty="0"/>
              <a:t>A</a:t>
            </a:r>
            <a:r>
              <a:rPr lang="en-US" dirty="0"/>
              <a:t>lter your behavior (Change your attitudes and actions); </a:t>
            </a:r>
          </a:p>
          <a:p>
            <a:pPr marL="0" indent="0">
              <a:buNone/>
            </a:pPr>
            <a:r>
              <a:rPr lang="en-US" b="1" dirty="0"/>
              <a:t>A</a:t>
            </a:r>
            <a:r>
              <a:rPr lang="en-US" dirty="0"/>
              <a:t>sk for forgiveness.  </a:t>
            </a:r>
          </a:p>
        </p:txBody>
      </p:sp>
    </p:spTree>
    <p:extLst>
      <p:ext uri="{BB962C8B-B14F-4D97-AF65-F5344CB8AC3E}">
        <p14:creationId xmlns:p14="http://schemas.microsoft.com/office/powerpoint/2010/main" val="1027608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smtClean="0"/>
              <a:t>After acknowledging/confessing our sin to someone, we have an opportunity to ask the most important question in conflict.</a:t>
            </a:r>
          </a:p>
          <a:p>
            <a:r>
              <a:rPr lang="en-US" dirty="0" smtClean="0">
                <a:latin typeface="Calibri Bold" charset="0"/>
                <a:cs typeface="Calibri Bold" charset="0"/>
                <a:sym typeface="Calibri Bold" charset="0"/>
              </a:rPr>
              <a:t>Will you forgive me?</a:t>
            </a:r>
            <a:endParaRPr lang="en-US" dirty="0">
              <a:latin typeface="Calibri Bold" charset="0"/>
              <a:cs typeface="Calibri Bold" charset="0"/>
              <a:sym typeface="Calibri Bold" charset="0"/>
            </a:endParaRPr>
          </a:p>
        </p:txBody>
      </p:sp>
    </p:spTree>
    <p:extLst>
      <p:ext uri="{BB962C8B-B14F-4D97-AF65-F5344CB8AC3E}">
        <p14:creationId xmlns:p14="http://schemas.microsoft.com/office/powerpoint/2010/main" val="1959549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smtClean="0"/>
              <a:t>The </a:t>
            </a:r>
            <a:r>
              <a:rPr lang="en-US" dirty="0"/>
              <a:t>first step in using God’s power to restore relationships </a:t>
            </a:r>
            <a:r>
              <a:rPr lang="en-US" dirty="0" smtClean="0"/>
              <a:t>is </a:t>
            </a:r>
            <a:r>
              <a:rPr lang="en-US" dirty="0"/>
              <a:t>confronting the Conflict Wildfire by going to the people who oppose us in the conflict.</a:t>
            </a:r>
          </a:p>
          <a:p>
            <a:endParaRPr lang="en-US" dirty="0"/>
          </a:p>
        </p:txBody>
      </p:sp>
    </p:spTree>
    <p:extLst>
      <p:ext uri="{BB962C8B-B14F-4D97-AF65-F5344CB8AC3E}">
        <p14:creationId xmlns:p14="http://schemas.microsoft.com/office/powerpoint/2010/main" val="1087118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Curious Questions</a:t>
            </a:r>
            <a:endParaRPr lang="en-US" dirty="0"/>
          </a:p>
        </p:txBody>
      </p:sp>
      <p:sp>
        <p:nvSpPr>
          <p:cNvPr id="3" name="Content Placeholder 2"/>
          <p:cNvSpPr>
            <a:spLocks noGrp="1"/>
          </p:cNvSpPr>
          <p:nvPr>
            <p:ph idx="1"/>
          </p:nvPr>
        </p:nvSpPr>
        <p:spPr/>
        <p:txBody>
          <a:bodyPr anchor="ctr"/>
          <a:lstStyle/>
          <a:p>
            <a:r>
              <a:rPr lang="en-US" dirty="0" smtClean="0"/>
              <a:t>Is there anyone on your mind right now that you wronged in the past?</a:t>
            </a:r>
          </a:p>
          <a:p>
            <a:r>
              <a:rPr lang="en-US" dirty="0" smtClean="0"/>
              <a:t>What might happen if you asked them to forgive you?</a:t>
            </a:r>
          </a:p>
          <a:p>
            <a:r>
              <a:rPr lang="en-US" dirty="0" smtClean="0"/>
              <a:t>If they refuse to talk to you, could you write them a letter?</a:t>
            </a:r>
          </a:p>
          <a:p>
            <a:r>
              <a:rPr lang="en-US" dirty="0" smtClean="0"/>
              <a:t>Will you pray about this and ask the Lord to lead you?</a:t>
            </a:r>
            <a:endParaRPr lang="en-US" dirty="0"/>
          </a:p>
        </p:txBody>
      </p:sp>
    </p:spTree>
    <p:extLst>
      <p:ext uri="{BB962C8B-B14F-4D97-AF65-F5344CB8AC3E}">
        <p14:creationId xmlns:p14="http://schemas.microsoft.com/office/powerpoint/2010/main" val="5118960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17</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502565"/>
            <a:ext cx="7886700" cy="5032766"/>
          </a:xfrm>
        </p:spPr>
        <p:txBody>
          <a:bodyPr anchor="ctr">
            <a:noAutofit/>
          </a:bodyPr>
          <a:lstStyle/>
          <a:p>
            <a:r>
              <a:rPr lang="en-US" dirty="0"/>
              <a:t>The second step on God’s path to peace/restoration is to acknowledge or confess wrongdoing to those we have wronged.</a:t>
            </a:r>
          </a:p>
          <a:p>
            <a:r>
              <a:rPr lang="en-US" dirty="0"/>
              <a:t> There are at least three heart responses to confrontation – A hard heart – An open heart – A broken heart. </a:t>
            </a:r>
          </a:p>
          <a:p>
            <a:r>
              <a:rPr lang="en-US" dirty="0"/>
              <a:t>There are two types of sorrow when someone acknowledges wrongdoing – worldly sorrow and Godly sorrow.  </a:t>
            </a:r>
          </a:p>
        </p:txBody>
      </p:sp>
    </p:spTree>
    <p:extLst>
      <p:ext uri="{BB962C8B-B14F-4D97-AF65-F5344CB8AC3E}">
        <p14:creationId xmlns:p14="http://schemas.microsoft.com/office/powerpoint/2010/main" val="2771055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17</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502565"/>
            <a:ext cx="7886700" cy="5032766"/>
          </a:xfrm>
        </p:spPr>
        <p:txBody>
          <a:bodyPr anchor="ctr">
            <a:noAutofit/>
          </a:bodyPr>
          <a:lstStyle/>
          <a:p>
            <a:r>
              <a:rPr lang="en-US" dirty="0"/>
              <a:t>A thorough acknowledgement of wrongdoing is beneficial in getting to restoration – don’t make excuses or blame others for your wrongs.</a:t>
            </a:r>
          </a:p>
          <a:p>
            <a:r>
              <a:rPr lang="en-US" dirty="0"/>
              <a:t>The most important question in conflict – Will you forgive me?</a:t>
            </a:r>
          </a:p>
        </p:txBody>
      </p:sp>
    </p:spTree>
    <p:extLst>
      <p:ext uri="{BB962C8B-B14F-4D97-AF65-F5344CB8AC3E}">
        <p14:creationId xmlns:p14="http://schemas.microsoft.com/office/powerpoint/2010/main" val="3129814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smtClean="0"/>
              <a:t>The </a:t>
            </a:r>
            <a:r>
              <a:rPr lang="en-US" dirty="0"/>
              <a:t>first step in using God’s power to restore relationships </a:t>
            </a:r>
            <a:r>
              <a:rPr lang="en-US" dirty="0" smtClean="0"/>
              <a:t>is </a:t>
            </a:r>
            <a:r>
              <a:rPr lang="en-US" dirty="0"/>
              <a:t>confronting the Conflict Wildfire by going to the people who oppose us in the conflict.</a:t>
            </a:r>
          </a:p>
          <a:p>
            <a:r>
              <a:rPr lang="en-US" dirty="0" smtClean="0"/>
              <a:t>The </a:t>
            </a:r>
            <a:r>
              <a:rPr lang="en-US" dirty="0"/>
              <a:t>purpose in confrontation is not to prove that we are </a:t>
            </a:r>
            <a:r>
              <a:rPr lang="en-US" dirty="0" smtClean="0"/>
              <a:t>right. The </a:t>
            </a:r>
            <a:r>
              <a:rPr lang="en-US" dirty="0"/>
              <a:t>purpose is restoration of relationship. </a:t>
            </a:r>
          </a:p>
        </p:txBody>
      </p:sp>
    </p:spTree>
    <p:extLst>
      <p:ext uri="{BB962C8B-B14F-4D97-AF65-F5344CB8AC3E}">
        <p14:creationId xmlns:p14="http://schemas.microsoft.com/office/powerpoint/2010/main" val="2088588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smtClean="0"/>
              <a:t>This </a:t>
            </a:r>
            <a:r>
              <a:rPr lang="en-US" dirty="0"/>
              <a:t>doesn’t mean we compromise the truth or have to agree about every issue in dispute. </a:t>
            </a:r>
          </a:p>
        </p:txBody>
      </p:sp>
    </p:spTree>
    <p:extLst>
      <p:ext uri="{BB962C8B-B14F-4D97-AF65-F5344CB8AC3E}">
        <p14:creationId xmlns:p14="http://schemas.microsoft.com/office/powerpoint/2010/main" val="3185083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smtClean="0"/>
              <a:t>This </a:t>
            </a:r>
            <a:r>
              <a:rPr lang="en-US" dirty="0"/>
              <a:t>doesn’t mean we compromise the truth or have to agree about every issue in dispute</a:t>
            </a:r>
            <a:r>
              <a:rPr lang="en-US" dirty="0" smtClean="0"/>
              <a:t>.</a:t>
            </a:r>
          </a:p>
          <a:p>
            <a:r>
              <a:rPr lang="en-US" dirty="0" smtClean="0"/>
              <a:t> </a:t>
            </a:r>
            <a:r>
              <a:rPr lang="en-US" dirty="0"/>
              <a:t>It just means we are going </a:t>
            </a:r>
            <a:r>
              <a:rPr lang="en-US" dirty="0" smtClean="0"/>
              <a:t>in an attempt to </a:t>
            </a:r>
            <a:r>
              <a:rPr lang="en-US" dirty="0"/>
              <a:t>restore the relationship. </a:t>
            </a:r>
          </a:p>
        </p:txBody>
      </p:sp>
    </p:spTree>
    <p:extLst>
      <p:ext uri="{BB962C8B-B14F-4D97-AF65-F5344CB8AC3E}">
        <p14:creationId xmlns:p14="http://schemas.microsoft.com/office/powerpoint/2010/main" val="1850978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smtClean="0"/>
              <a:t>This </a:t>
            </a:r>
            <a:r>
              <a:rPr lang="en-US" dirty="0"/>
              <a:t>doesn’t mean we compromise the truth or have to agree about every issue in dispute</a:t>
            </a:r>
            <a:r>
              <a:rPr lang="en-US" dirty="0" smtClean="0"/>
              <a:t>.</a:t>
            </a:r>
          </a:p>
          <a:p>
            <a:r>
              <a:rPr lang="en-US" dirty="0" smtClean="0"/>
              <a:t> </a:t>
            </a:r>
            <a:r>
              <a:rPr lang="en-US" dirty="0"/>
              <a:t>It just means we are going </a:t>
            </a:r>
            <a:r>
              <a:rPr lang="en-US" dirty="0" smtClean="0"/>
              <a:t>in an attempt to </a:t>
            </a:r>
            <a:r>
              <a:rPr lang="en-US" dirty="0"/>
              <a:t>restore the relationship. </a:t>
            </a:r>
            <a:endParaRPr lang="en-US" dirty="0" smtClean="0"/>
          </a:p>
          <a:p>
            <a:r>
              <a:rPr lang="en-US" dirty="0"/>
              <a:t>Restoring the relationship will better enable us to seek the </a:t>
            </a:r>
            <a:r>
              <a:rPr lang="en-US" dirty="0" smtClean="0"/>
              <a:t>truth, </a:t>
            </a:r>
            <a:r>
              <a:rPr lang="en-US" dirty="0"/>
              <a:t>discuss perspectives and right any wrongs that may have occurred</a:t>
            </a:r>
            <a:r>
              <a:rPr lang="en-US" dirty="0" smtClean="0"/>
              <a:t>.</a:t>
            </a:r>
            <a:endParaRPr lang="en-US" dirty="0"/>
          </a:p>
        </p:txBody>
      </p:sp>
    </p:spTree>
    <p:extLst>
      <p:ext uri="{BB962C8B-B14F-4D97-AF65-F5344CB8AC3E}">
        <p14:creationId xmlns:p14="http://schemas.microsoft.com/office/powerpoint/2010/main" val="2511287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a:t>W</a:t>
            </a:r>
            <a:r>
              <a:rPr lang="en-US" dirty="0" smtClean="0"/>
              <a:t>hen </a:t>
            </a:r>
            <a:r>
              <a:rPr lang="en-US" dirty="0"/>
              <a:t>someone is snared in the trap of offense, fruitful discussion of the issues is likely to be a frustrating endeavor. </a:t>
            </a:r>
          </a:p>
        </p:txBody>
      </p:sp>
    </p:spTree>
    <p:extLst>
      <p:ext uri="{BB962C8B-B14F-4D97-AF65-F5344CB8AC3E}">
        <p14:creationId xmlns:p14="http://schemas.microsoft.com/office/powerpoint/2010/main" val="3968377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a:t>The second </a:t>
            </a:r>
            <a:r>
              <a:rPr lang="en-US" dirty="0" smtClean="0"/>
              <a:t>step on God’s path to restoration </a:t>
            </a:r>
            <a:r>
              <a:rPr lang="en-US" dirty="0"/>
              <a:t>is the </a:t>
            </a:r>
            <a:r>
              <a:rPr lang="en-US" dirty="0" smtClean="0"/>
              <a:t>step </a:t>
            </a:r>
            <a:r>
              <a:rPr lang="en-US" dirty="0"/>
              <a:t>of Acknowledgement or Confession. </a:t>
            </a:r>
          </a:p>
        </p:txBody>
      </p:sp>
    </p:spTree>
    <p:extLst>
      <p:ext uri="{BB962C8B-B14F-4D97-AF65-F5344CB8AC3E}">
        <p14:creationId xmlns:p14="http://schemas.microsoft.com/office/powerpoint/2010/main" val="2543701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Acknowledgement</a:t>
            </a:r>
            <a:endParaRPr lang="en-US" dirty="0"/>
          </a:p>
        </p:txBody>
      </p:sp>
      <p:sp>
        <p:nvSpPr>
          <p:cNvPr id="3" name="Content Placeholder 2"/>
          <p:cNvSpPr>
            <a:spLocks noGrp="1"/>
          </p:cNvSpPr>
          <p:nvPr>
            <p:ph idx="1"/>
          </p:nvPr>
        </p:nvSpPr>
        <p:spPr/>
        <p:txBody>
          <a:bodyPr anchor="ctr"/>
          <a:lstStyle/>
          <a:p>
            <a:r>
              <a:rPr lang="en-US" dirty="0"/>
              <a:t>When someone confronts us in a Wildfire, the Lord provides us with an opportunity to consider our ways and humbly acknowledge our need for the Lord’s transforming work in any area of our life where something is exposed. </a:t>
            </a:r>
          </a:p>
        </p:txBody>
      </p:sp>
    </p:spTree>
    <p:extLst>
      <p:ext uri="{BB962C8B-B14F-4D97-AF65-F5344CB8AC3E}">
        <p14:creationId xmlns:p14="http://schemas.microsoft.com/office/powerpoint/2010/main" val="1852027658"/>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3659</TotalTime>
  <Words>875</Words>
  <Application>Microsoft Macintosh PowerPoint</Application>
  <PresentationFormat>On-screen Show (4:3)</PresentationFormat>
  <Paragraphs>68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Black</vt:lpstr>
      <vt:lpstr>Restoring Relationships Transforming Justice</vt:lpstr>
      <vt:lpstr>The Power of Acknowledgement</vt:lpstr>
      <vt:lpstr>The Power of Acknowledgement</vt:lpstr>
      <vt:lpstr>The Power of Acknowledgement</vt:lpstr>
      <vt:lpstr>The Power of Acknowledgement</vt:lpstr>
      <vt:lpstr>The Power of Acknowledgement</vt:lpstr>
      <vt:lpstr>The Power of Acknowledgement</vt:lpstr>
      <vt:lpstr>The Power of Acknowledgement</vt:lpstr>
      <vt:lpstr>The Power of Acknowledgement</vt:lpstr>
      <vt:lpstr>The Power of Acknowledgement</vt:lpstr>
      <vt:lpstr>The Power of Acknowledgement</vt:lpstr>
      <vt:lpstr>The Power of Acknowledgement</vt:lpstr>
      <vt:lpstr>The Power of Acknowledgement</vt:lpstr>
      <vt:lpstr>The Power of Acknowledgement</vt:lpstr>
      <vt:lpstr>The Power of Acknowledgement</vt:lpstr>
      <vt:lpstr>The Power of Acknowledgement</vt:lpstr>
      <vt:lpstr>7 A’s of Confession from The Peacemaker, by Ken Sande</vt:lpstr>
      <vt:lpstr>7 A’s of Confession from The Peacemaker, by Ken Sande</vt:lpstr>
      <vt:lpstr>The Power of Acknowledgement</vt:lpstr>
      <vt:lpstr>Curious Questions</vt:lpstr>
      <vt:lpstr>Lecture 17</vt:lpstr>
      <vt:lpstr>Lecture 17</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10</cp:revision>
  <dcterms:created xsi:type="dcterms:W3CDTF">2018-03-10T16:19:32Z</dcterms:created>
  <dcterms:modified xsi:type="dcterms:W3CDTF">2018-03-31T20:06:48Z</dcterms:modified>
</cp:coreProperties>
</file>